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1" r:id="rId4"/>
    <p:sldId id="265" r:id="rId5"/>
    <p:sldId id="264" r:id="rId6"/>
    <p:sldId id="263" r:id="rId7"/>
    <p:sldId id="258" r:id="rId8"/>
    <p:sldId id="259" r:id="rId9"/>
    <p:sldId id="266" r:id="rId10"/>
    <p:sldId id="267" r:id="rId11"/>
    <p:sldId id="260" r:id="rId12"/>
    <p:sldId id="262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1pPr>
    <a:lvl2pPr marL="0" marR="0" indent="0" algn="l" defTabSz="825500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2pPr>
    <a:lvl3pPr marL="0" marR="0" indent="0" algn="l" defTabSz="825500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3pPr>
    <a:lvl4pPr marL="0" marR="0" indent="0" algn="l" defTabSz="825500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4pPr>
    <a:lvl5pPr marL="0" marR="0" indent="0" algn="l" defTabSz="825500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5pPr>
    <a:lvl6pPr marL="0" marR="0" indent="0" algn="l" defTabSz="825500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6pPr>
    <a:lvl7pPr marL="0" marR="0" indent="0" algn="l" defTabSz="825500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7pPr>
    <a:lvl8pPr marL="0" marR="0" indent="0" algn="l" defTabSz="825500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8pPr>
    <a:lvl9pPr marL="0" marR="0" indent="0" algn="l" defTabSz="825500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4CA283"/>
    <a:srgbClr val="AAC8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CE3F50-9ECB-4E6D-A66A-EBDA0B381325}" v="1189" dt="2025-12-19T16:27:54.446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205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3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3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929292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3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80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rek Starke" userId="c56788d28ee33296" providerId="Windows Live" clId="Web-{B22694EF-4C23-F54C-E8AE-5D019BF9BC95}"/>
    <pc:docChg chg="addSld modSld">
      <pc:chgData name="Jarek Starke" userId="c56788d28ee33296" providerId="Windows Live" clId="Web-{B22694EF-4C23-F54C-E8AE-5D019BF9BC95}" dt="2025-12-15T20:20:51.678" v="4" actId="20577"/>
      <pc:docMkLst>
        <pc:docMk/>
      </pc:docMkLst>
    </pc:docChg>
  </pc:docChgLst>
  <pc:docChgLst>
    <pc:chgData name="Jarek Starke" userId="c56788d28ee33296" providerId="LiveId" clId="{09CE187F-AED6-4B34-B012-1D759EEFBE2E}"/>
    <pc:docChg chg="undo custSel addSld delSld modSld sldOrd">
      <pc:chgData name="Jarek Starke" userId="c56788d28ee33296" providerId="LiveId" clId="{09CE187F-AED6-4B34-B012-1D759EEFBE2E}" dt="2025-12-19T16:28:12.629" v="2988" actId="688"/>
      <pc:docMkLst>
        <pc:docMk/>
      </pc:docMkLst>
      <pc:sldChg chg="addSp delSp modSp mod modTransition modAnim">
        <pc:chgData name="Jarek Starke" userId="c56788d28ee33296" providerId="LiveId" clId="{09CE187F-AED6-4B34-B012-1D759EEFBE2E}" dt="2025-12-14T21:39:14.651" v="1104"/>
        <pc:sldMkLst>
          <pc:docMk/>
          <pc:sldMk cId="0" sldId="256"/>
        </pc:sldMkLst>
        <pc:spChg chg="mod">
          <ac:chgData name="Jarek Starke" userId="c56788d28ee33296" providerId="LiveId" clId="{09CE187F-AED6-4B34-B012-1D759EEFBE2E}" dt="2025-12-14T19:44:50.340" v="784" actId="1076"/>
          <ac:spMkLst>
            <pc:docMk/>
            <pc:sldMk cId="0" sldId="256"/>
            <ac:spMk id="137" creationId="{00000000-0000-0000-0000-000000000000}"/>
          </ac:spMkLst>
        </pc:spChg>
        <pc:spChg chg="mod">
          <ac:chgData name="Jarek Starke" userId="c56788d28ee33296" providerId="LiveId" clId="{09CE187F-AED6-4B34-B012-1D759EEFBE2E}" dt="2025-12-14T20:11:29.920" v="885" actId="20577"/>
          <ac:spMkLst>
            <pc:docMk/>
            <pc:sldMk cId="0" sldId="256"/>
            <ac:spMk id="138" creationId="{00000000-0000-0000-0000-000000000000}"/>
          </ac:spMkLst>
        </pc:spChg>
        <pc:picChg chg="mod">
          <ac:chgData name="Jarek Starke" userId="c56788d28ee33296" providerId="LiveId" clId="{09CE187F-AED6-4B34-B012-1D759EEFBE2E}" dt="2025-12-14T20:54:01.748" v="1027" actId="14100"/>
          <ac:picMkLst>
            <pc:docMk/>
            <pc:sldMk cId="0" sldId="256"/>
            <ac:picMk id="3" creationId="{F53F3850-4940-530C-963E-78C3D9424CB7}"/>
          </ac:picMkLst>
        </pc:picChg>
      </pc:sldChg>
      <pc:sldChg chg="modSp mod modTransition modClrScheme addAnim delAnim modAnim chgLayout">
        <pc:chgData name="Jarek Starke" userId="c56788d28ee33296" providerId="LiveId" clId="{09CE187F-AED6-4B34-B012-1D759EEFBE2E}" dt="2025-12-15T01:21:11.578" v="1461"/>
        <pc:sldMkLst>
          <pc:docMk/>
          <pc:sldMk cId="0" sldId="257"/>
        </pc:sldMkLst>
        <pc:spChg chg="mod ord">
          <ac:chgData name="Jarek Starke" userId="c56788d28ee33296" providerId="LiveId" clId="{09CE187F-AED6-4B34-B012-1D759EEFBE2E}" dt="2025-12-15T01:14:14.802" v="1454" actId="2711"/>
          <ac:spMkLst>
            <pc:docMk/>
            <pc:sldMk cId="0" sldId="257"/>
            <ac:spMk id="140" creationId="{00000000-0000-0000-0000-000000000000}"/>
          </ac:spMkLst>
        </pc:spChg>
      </pc:sldChg>
      <pc:sldChg chg="modSp mod modTransition">
        <pc:chgData name="Jarek Starke" userId="c56788d28ee33296" providerId="LiveId" clId="{09CE187F-AED6-4B34-B012-1D759EEFBE2E}" dt="2025-12-15T01:20:43.306" v="1459"/>
        <pc:sldMkLst>
          <pc:docMk/>
          <pc:sldMk cId="0" sldId="258"/>
        </pc:sldMkLst>
        <pc:spChg chg="mod">
          <ac:chgData name="Jarek Starke" userId="c56788d28ee33296" providerId="LiveId" clId="{09CE187F-AED6-4B34-B012-1D759EEFBE2E}" dt="2025-12-14T19:00:01.106" v="586" actId="1076"/>
          <ac:spMkLst>
            <pc:docMk/>
            <pc:sldMk cId="0" sldId="258"/>
            <ac:spMk id="142" creationId="{00000000-0000-0000-0000-000000000000}"/>
          </ac:spMkLst>
        </pc:spChg>
      </pc:sldChg>
      <pc:sldChg chg="modTransition">
        <pc:chgData name="Jarek Starke" userId="c56788d28ee33296" providerId="LiveId" clId="{09CE187F-AED6-4B34-B012-1D759EEFBE2E}" dt="2025-12-15T01:20:35.202" v="1458"/>
        <pc:sldMkLst>
          <pc:docMk/>
          <pc:sldMk cId="0" sldId="259"/>
        </pc:sldMkLst>
      </pc:sldChg>
      <pc:sldChg chg="addSp delSp modSp mod modTransition setBg">
        <pc:chgData name="Jarek Starke" userId="c56788d28ee33296" providerId="LiveId" clId="{09CE187F-AED6-4B34-B012-1D759EEFBE2E}" dt="2025-12-16T08:31:22.215" v="2443" actId="1076"/>
        <pc:sldMkLst>
          <pc:docMk/>
          <pc:sldMk cId="0" sldId="260"/>
        </pc:sldMkLst>
        <pc:spChg chg="mod ord">
          <ac:chgData name="Jarek Starke" userId="c56788d28ee33296" providerId="LiveId" clId="{09CE187F-AED6-4B34-B012-1D759EEFBE2E}" dt="2025-12-16T08:31:22.215" v="2443" actId="1076"/>
          <ac:spMkLst>
            <pc:docMk/>
            <pc:sldMk cId="0" sldId="260"/>
            <ac:spMk id="149" creationId="{00000000-0000-0000-0000-000000000000}"/>
          </ac:spMkLst>
        </pc:spChg>
      </pc:sldChg>
      <pc:sldChg chg="ord modTransition">
        <pc:chgData name="Jarek Starke" userId="c56788d28ee33296" providerId="LiveId" clId="{09CE187F-AED6-4B34-B012-1D759EEFBE2E}" dt="2025-12-15T00:15:25.649" v="1328"/>
        <pc:sldMkLst>
          <pc:docMk/>
          <pc:sldMk cId="4096337038" sldId="261"/>
        </pc:sldMkLst>
      </pc:sldChg>
      <pc:sldChg chg="addSp delSp modSp mod modClrScheme modAnim chgLayout">
        <pc:chgData name="Jarek Starke" userId="c56788d28ee33296" providerId="LiveId" clId="{09CE187F-AED6-4B34-B012-1D759EEFBE2E}" dt="2025-12-19T15:38:35.366" v="2615"/>
        <pc:sldMkLst>
          <pc:docMk/>
          <pc:sldMk cId="2149156453" sldId="262"/>
        </pc:sldMkLst>
        <pc:spChg chg="add mod">
          <ac:chgData name="Jarek Starke" userId="c56788d28ee33296" providerId="LiveId" clId="{09CE187F-AED6-4B34-B012-1D759EEFBE2E}" dt="2025-12-19T15:33:30.572" v="2534" actId="1076"/>
          <ac:spMkLst>
            <pc:docMk/>
            <pc:sldMk cId="2149156453" sldId="262"/>
            <ac:spMk id="2" creationId="{BEAD3004-9E4E-0EA5-D34C-88D9B9D272E0}"/>
          </ac:spMkLst>
        </pc:spChg>
        <pc:spChg chg="add mod">
          <ac:chgData name="Jarek Starke" userId="c56788d28ee33296" providerId="LiveId" clId="{09CE187F-AED6-4B34-B012-1D759EEFBE2E}" dt="2025-12-19T15:35:19.326" v="2572" actId="2711"/>
          <ac:spMkLst>
            <pc:docMk/>
            <pc:sldMk cId="2149156453" sldId="262"/>
            <ac:spMk id="3" creationId="{A0F11217-7E93-D108-3C5C-10AD57B39D1D}"/>
          </ac:spMkLst>
        </pc:spChg>
        <pc:spChg chg="add mod">
          <ac:chgData name="Jarek Starke" userId="c56788d28ee33296" providerId="LiveId" clId="{09CE187F-AED6-4B34-B012-1D759EEFBE2E}" dt="2025-12-19T15:35:09.116" v="2571" actId="2711"/>
          <ac:spMkLst>
            <pc:docMk/>
            <pc:sldMk cId="2149156453" sldId="262"/>
            <ac:spMk id="4" creationId="{D68C92E9-5103-4410-BE02-2708CDA1C294}"/>
          </ac:spMkLst>
        </pc:spChg>
        <pc:spChg chg="add mod">
          <ac:chgData name="Jarek Starke" userId="c56788d28ee33296" providerId="LiveId" clId="{09CE187F-AED6-4B34-B012-1D759EEFBE2E}" dt="2025-12-19T15:35:46.262" v="2582" actId="20577"/>
          <ac:spMkLst>
            <pc:docMk/>
            <pc:sldMk cId="2149156453" sldId="262"/>
            <ac:spMk id="5" creationId="{A56A9A37-00C1-0FA3-4766-712A3C7C0FEC}"/>
          </ac:spMkLst>
        </pc:spChg>
        <pc:spChg chg="add mod ord">
          <ac:chgData name="Jarek Starke" userId="c56788d28ee33296" providerId="LiveId" clId="{09CE187F-AED6-4B34-B012-1D759EEFBE2E}" dt="2025-12-15T02:45:01.501" v="1502" actId="26606"/>
          <ac:spMkLst>
            <pc:docMk/>
            <pc:sldMk cId="2149156453" sldId="262"/>
            <ac:spMk id="10" creationId="{0D2478C1-6E9B-AE4F-593B-F970C29764F9}"/>
          </ac:spMkLst>
        </pc:spChg>
        <pc:picChg chg="add mod">
          <ac:chgData name="Jarek Starke" userId="c56788d28ee33296" providerId="LiveId" clId="{09CE187F-AED6-4B34-B012-1D759EEFBE2E}" dt="2025-12-19T15:35:47.889" v="2583" actId="1076"/>
          <ac:picMkLst>
            <pc:docMk/>
            <pc:sldMk cId="2149156453" sldId="262"/>
            <ac:picMk id="17" creationId="{10F6818A-A979-644A-5F3F-6F555E91C862}"/>
          </ac:picMkLst>
        </pc:picChg>
      </pc:sldChg>
      <pc:sldChg chg="addSp delSp modSp mod modTransition delAnim modAnim">
        <pc:chgData name="Jarek Starke" userId="c56788d28ee33296" providerId="LiveId" clId="{09CE187F-AED6-4B34-B012-1D759EEFBE2E}" dt="2025-12-19T16:28:12.629" v="2988" actId="688"/>
        <pc:sldMkLst>
          <pc:docMk/>
          <pc:sldMk cId="414991949" sldId="263"/>
        </pc:sldMkLst>
        <pc:spChg chg="add mod">
          <ac:chgData name="Jarek Starke" userId="c56788d28ee33296" providerId="LiveId" clId="{09CE187F-AED6-4B34-B012-1D759EEFBE2E}" dt="2025-12-19T16:06:13.418" v="2633" actId="1076"/>
          <ac:spMkLst>
            <pc:docMk/>
            <pc:sldMk cId="414991949" sldId="263"/>
            <ac:spMk id="5" creationId="{446B6ECE-E518-851E-01ED-22675EC44229}"/>
          </ac:spMkLst>
        </pc:spChg>
        <pc:spChg chg="add mod">
          <ac:chgData name="Jarek Starke" userId="c56788d28ee33296" providerId="LiveId" clId="{09CE187F-AED6-4B34-B012-1D759EEFBE2E}" dt="2025-12-19T16:08:02.720" v="2656" actId="20577"/>
          <ac:spMkLst>
            <pc:docMk/>
            <pc:sldMk cId="414991949" sldId="263"/>
            <ac:spMk id="7" creationId="{25C39DF2-87A0-457D-BF85-6CE1E8422632}"/>
          </ac:spMkLst>
        </pc:spChg>
        <pc:spChg chg="add del mod">
          <ac:chgData name="Jarek Starke" userId="c56788d28ee33296" providerId="LiveId" clId="{09CE187F-AED6-4B34-B012-1D759EEFBE2E}" dt="2025-12-19T16:25:37.874" v="2957"/>
          <ac:spMkLst>
            <pc:docMk/>
            <pc:sldMk cId="414991949" sldId="263"/>
            <ac:spMk id="8" creationId="{65D023E4-ED98-6F9B-6782-134093208344}"/>
          </ac:spMkLst>
        </pc:spChg>
        <pc:spChg chg="add del mod">
          <ac:chgData name="Jarek Starke" userId="c56788d28ee33296" providerId="LiveId" clId="{09CE187F-AED6-4B34-B012-1D759EEFBE2E}" dt="2025-12-19T16:24:43.004" v="2913"/>
          <ac:spMkLst>
            <pc:docMk/>
            <pc:sldMk cId="414991949" sldId="263"/>
            <ac:spMk id="12" creationId="{47AC8B71-6EF5-AF78-06D0-820F7D8A044E}"/>
          </ac:spMkLst>
        </pc:spChg>
        <pc:spChg chg="add mod">
          <ac:chgData name="Jarek Starke" userId="c56788d28ee33296" providerId="LiveId" clId="{09CE187F-AED6-4B34-B012-1D759EEFBE2E}" dt="2025-12-19T16:26:47.363" v="2965" actId="20577"/>
          <ac:spMkLst>
            <pc:docMk/>
            <pc:sldMk cId="414991949" sldId="263"/>
            <ac:spMk id="16" creationId="{6F170D52-03A6-CACE-36B2-BB8B1548FD3B}"/>
          </ac:spMkLst>
        </pc:spChg>
        <pc:spChg chg="add mod">
          <ac:chgData name="Jarek Starke" userId="c56788d28ee33296" providerId="LiveId" clId="{09CE187F-AED6-4B34-B012-1D759EEFBE2E}" dt="2025-12-19T16:27:29.728" v="2969" actId="255"/>
          <ac:spMkLst>
            <pc:docMk/>
            <pc:sldMk cId="414991949" sldId="263"/>
            <ac:spMk id="18" creationId="{1E0CBD81-26D1-A9E2-EB93-6A79C0D64E51}"/>
          </ac:spMkLst>
        </pc:spChg>
        <pc:spChg chg="mod">
          <ac:chgData name="Jarek Starke" userId="c56788d28ee33296" providerId="LiveId" clId="{09CE187F-AED6-4B34-B012-1D759EEFBE2E}" dt="2025-12-19T16:20:11.501" v="2795" actId="27803"/>
          <ac:spMkLst>
            <pc:docMk/>
            <pc:sldMk cId="414991949" sldId="263"/>
            <ac:spMk id="20" creationId="{6009DDE0-4861-BD04-4E67-14816BEE5B29}"/>
          </ac:spMkLst>
        </pc:spChg>
        <pc:spChg chg="mod">
          <ac:chgData name="Jarek Starke" userId="c56788d28ee33296" providerId="LiveId" clId="{09CE187F-AED6-4B34-B012-1D759EEFBE2E}" dt="2025-12-19T16:20:11.501" v="2795" actId="27803"/>
          <ac:spMkLst>
            <pc:docMk/>
            <pc:sldMk cId="414991949" sldId="263"/>
            <ac:spMk id="22" creationId="{74A08FFA-9978-AC67-8762-8DA38D3F0606}"/>
          </ac:spMkLst>
        </pc:spChg>
        <pc:spChg chg="mod">
          <ac:chgData name="Jarek Starke" userId="c56788d28ee33296" providerId="LiveId" clId="{09CE187F-AED6-4B34-B012-1D759EEFBE2E}" dt="2025-12-19T16:20:11.501" v="2795" actId="27803"/>
          <ac:spMkLst>
            <pc:docMk/>
            <pc:sldMk cId="414991949" sldId="263"/>
            <ac:spMk id="23" creationId="{84BC2DC7-C299-6464-9A3E-5528895B56B8}"/>
          </ac:spMkLst>
        </pc:spChg>
        <pc:spChg chg="mod">
          <ac:chgData name="Jarek Starke" userId="c56788d28ee33296" providerId="LiveId" clId="{09CE187F-AED6-4B34-B012-1D759EEFBE2E}" dt="2025-12-19T16:20:11.501" v="2795" actId="27803"/>
          <ac:spMkLst>
            <pc:docMk/>
            <pc:sldMk cId="414991949" sldId="263"/>
            <ac:spMk id="24" creationId="{1CEE4BA6-8893-8064-E76B-B56640630B07}"/>
          </ac:spMkLst>
        </pc:spChg>
        <pc:spChg chg="mod topLvl">
          <ac:chgData name="Jarek Starke" userId="c56788d28ee33296" providerId="LiveId" clId="{09CE187F-AED6-4B34-B012-1D759EEFBE2E}" dt="2025-12-14T22:03:50.820" v="1111" actId="1076"/>
          <ac:spMkLst>
            <pc:docMk/>
            <pc:sldMk cId="414991949" sldId="263"/>
            <ac:spMk id="84" creationId="{09F77952-CFCA-EB71-3AEA-58CB1206A9B1}"/>
          </ac:spMkLst>
        </pc:spChg>
        <pc:spChg chg="add del mod">
          <ac:chgData name="Jarek Starke" userId="c56788d28ee33296" providerId="LiveId" clId="{09CE187F-AED6-4B34-B012-1D759EEFBE2E}" dt="2025-12-19T16:23:09.830" v="2883" actId="478"/>
          <ac:spMkLst>
            <pc:docMk/>
            <pc:sldMk cId="414991949" sldId="263"/>
            <ac:spMk id="126" creationId="{30351927-2F53-1175-F547-5ACE9DDB58DA}"/>
          </ac:spMkLst>
        </pc:spChg>
        <pc:spChg chg="add mod">
          <ac:chgData name="Jarek Starke" userId="c56788d28ee33296" providerId="LiveId" clId="{09CE187F-AED6-4B34-B012-1D759EEFBE2E}" dt="2025-12-14T18:29:29.055" v="474" actId="1076"/>
          <ac:spMkLst>
            <pc:docMk/>
            <pc:sldMk cId="414991949" sldId="263"/>
            <ac:spMk id="127" creationId="{4340ED14-5AD3-E52B-A519-2421DE374AEA}"/>
          </ac:spMkLst>
        </pc:spChg>
        <pc:spChg chg="add mod ord">
          <ac:chgData name="Jarek Starke" userId="c56788d28ee33296" providerId="LiveId" clId="{09CE187F-AED6-4B34-B012-1D759EEFBE2E}" dt="2025-12-14T17:57:31.446" v="380" actId="13822"/>
          <ac:spMkLst>
            <pc:docMk/>
            <pc:sldMk cId="414991949" sldId="263"/>
            <ac:spMk id="130" creationId="{26E1B45F-68C5-5E37-21D5-516B9E08DBFE}"/>
          </ac:spMkLst>
        </pc:spChg>
        <pc:spChg chg="add mod">
          <ac:chgData name="Jarek Starke" userId="c56788d28ee33296" providerId="LiveId" clId="{09CE187F-AED6-4B34-B012-1D759EEFBE2E}" dt="2025-12-19T16:22:38.086" v="2838" actId="14100"/>
          <ac:spMkLst>
            <pc:docMk/>
            <pc:sldMk cId="414991949" sldId="263"/>
            <ac:spMk id="158" creationId="{EEDA0B3C-26C7-39FD-A82C-5B14ECA2CE21}"/>
          </ac:spMkLst>
        </pc:spChg>
        <pc:spChg chg="add mod">
          <ac:chgData name="Jarek Starke" userId="c56788d28ee33296" providerId="LiveId" clId="{09CE187F-AED6-4B34-B012-1D759EEFBE2E}" dt="2025-12-14T19:28:15.714" v="679" actId="207"/>
          <ac:spMkLst>
            <pc:docMk/>
            <pc:sldMk cId="414991949" sldId="263"/>
            <ac:spMk id="159" creationId="{C19E3298-7E87-47E3-DD89-EA56DC262C47}"/>
          </ac:spMkLst>
        </pc:spChg>
        <pc:grpChg chg="mod">
          <ac:chgData name="Jarek Starke" userId="c56788d28ee33296" providerId="LiveId" clId="{09CE187F-AED6-4B34-B012-1D759EEFBE2E}" dt="2025-12-19T16:28:12.629" v="2988" actId="688"/>
          <ac:grpSpMkLst>
            <pc:docMk/>
            <pc:sldMk cId="414991949" sldId="263"/>
            <ac:grpSpMk id="19" creationId="{7E461573-F13B-D6CD-9C2E-7DDC794C4DCF}"/>
          </ac:grpSpMkLst>
        </pc:grpChg>
        <pc:graphicFrameChg chg="mod modGraphic">
          <ac:chgData name="Jarek Starke" userId="c56788d28ee33296" providerId="LiveId" clId="{09CE187F-AED6-4B34-B012-1D759EEFBE2E}" dt="2025-12-14T19:19:12.144" v="650" actId="255"/>
          <ac:graphicFrameMkLst>
            <pc:docMk/>
            <pc:sldMk cId="414991949" sldId="263"/>
            <ac:graphicFrameMk id="38" creationId="{02F94FE5-98F2-4F41-63FD-A2A85B94B1E0}"/>
          </ac:graphicFrameMkLst>
        </pc:graphicFrameChg>
        <pc:picChg chg="mod">
          <ac:chgData name="Jarek Starke" userId="c56788d28ee33296" providerId="LiveId" clId="{09CE187F-AED6-4B34-B012-1D759EEFBE2E}" dt="2025-12-14T18:27:40.373" v="464" actId="14100"/>
          <ac:picMkLst>
            <pc:docMk/>
            <pc:sldMk cId="414991949" sldId="263"/>
            <ac:picMk id="4" creationId="{6D291AB9-D72E-83F3-F3F6-6C350A9A6952}"/>
          </ac:picMkLst>
        </pc:picChg>
        <pc:picChg chg="mod topLvl">
          <ac:chgData name="Jarek Starke" userId="c56788d28ee33296" providerId="LiveId" clId="{09CE187F-AED6-4B34-B012-1D759EEFBE2E}" dt="2025-12-14T18:00:03.865" v="392" actId="1076"/>
          <ac:picMkLst>
            <pc:docMk/>
            <pc:sldMk cId="414991949" sldId="263"/>
            <ac:picMk id="6" creationId="{E1793430-0476-81F0-C6A3-9B32EE1DBC92}"/>
          </ac:picMkLst>
        </pc:picChg>
        <pc:picChg chg="mod topLvl">
          <ac:chgData name="Jarek Starke" userId="c56788d28ee33296" providerId="LiveId" clId="{09CE187F-AED6-4B34-B012-1D759EEFBE2E}" dt="2025-12-14T17:57:45.263" v="384" actId="14100"/>
          <ac:picMkLst>
            <pc:docMk/>
            <pc:sldMk cId="414991949" sldId="263"/>
            <ac:picMk id="80" creationId="{28CF05A0-E4A6-91AF-7019-DC8099CCF4E8}"/>
          </ac:picMkLst>
        </pc:picChg>
        <pc:picChg chg="mod topLvl">
          <ac:chgData name="Jarek Starke" userId="c56788d28ee33296" providerId="LiveId" clId="{09CE187F-AED6-4B34-B012-1D759EEFBE2E}" dt="2025-12-14T17:57:50.576" v="385" actId="1076"/>
          <ac:picMkLst>
            <pc:docMk/>
            <pc:sldMk cId="414991949" sldId="263"/>
            <ac:picMk id="96" creationId="{CD667CBC-936A-C05C-2F18-B78110AB4CF7}"/>
          </ac:picMkLst>
        </pc:picChg>
        <pc:picChg chg="add mod">
          <ac:chgData name="Jarek Starke" userId="c56788d28ee33296" providerId="LiveId" clId="{09CE187F-AED6-4B34-B012-1D759EEFBE2E}" dt="2025-12-14T21:10:05.874" v="1061" actId="14100"/>
          <ac:picMkLst>
            <pc:docMk/>
            <pc:sldMk cId="414991949" sldId="263"/>
            <ac:picMk id="132" creationId="{72896B10-943A-447F-6C59-4C0DB9AD51F8}"/>
          </ac:picMkLst>
        </pc:picChg>
        <pc:picChg chg="add mod">
          <ac:chgData name="Jarek Starke" userId="c56788d28ee33296" providerId="LiveId" clId="{09CE187F-AED6-4B34-B012-1D759EEFBE2E}" dt="2025-12-14T18:25:07.542" v="445" actId="14100"/>
          <ac:picMkLst>
            <pc:docMk/>
            <pc:sldMk cId="414991949" sldId="263"/>
            <ac:picMk id="137" creationId="{EBB08A8E-9559-197A-0FDB-B03CB348A334}"/>
          </ac:picMkLst>
        </pc:picChg>
        <pc:picChg chg="add mod">
          <ac:chgData name="Jarek Starke" userId="c56788d28ee33296" providerId="LiveId" clId="{09CE187F-AED6-4B34-B012-1D759EEFBE2E}" dt="2025-12-14T18:27:57.155" v="467" actId="1076"/>
          <ac:picMkLst>
            <pc:docMk/>
            <pc:sldMk cId="414991949" sldId="263"/>
            <ac:picMk id="143" creationId="{7093FAD8-A919-303B-5352-23A9DCCD20FF}"/>
          </ac:picMkLst>
        </pc:picChg>
        <pc:picChg chg="add mod">
          <ac:chgData name="Jarek Starke" userId="c56788d28ee33296" providerId="LiveId" clId="{09CE187F-AED6-4B34-B012-1D759EEFBE2E}" dt="2025-12-14T20:15:40.204" v="889" actId="208"/>
          <ac:picMkLst>
            <pc:docMk/>
            <pc:sldMk cId="414991949" sldId="263"/>
            <ac:picMk id="145" creationId="{26F4AB3B-111D-FC97-2255-9CFD9164DCA5}"/>
          </ac:picMkLst>
        </pc:picChg>
        <pc:picChg chg="add mod">
          <ac:chgData name="Jarek Starke" userId="c56788d28ee33296" providerId="LiveId" clId="{09CE187F-AED6-4B34-B012-1D759EEFBE2E}" dt="2025-12-14T18:28:59.889" v="473" actId="1076"/>
          <ac:picMkLst>
            <pc:docMk/>
            <pc:sldMk cId="414991949" sldId="263"/>
            <ac:picMk id="149" creationId="{E733AC24-6E88-DD83-F83E-0004243BFD47}"/>
          </ac:picMkLst>
        </pc:picChg>
        <pc:picChg chg="add mod">
          <ac:chgData name="Jarek Starke" userId="c56788d28ee33296" providerId="LiveId" clId="{09CE187F-AED6-4B34-B012-1D759EEFBE2E}" dt="2025-12-19T16:21:07.147" v="2807" actId="1076"/>
          <ac:picMkLst>
            <pc:docMk/>
            <pc:sldMk cId="414991949" sldId="263"/>
            <ac:picMk id="160" creationId="{529E0445-9D05-668B-9234-B2563E1160EC}"/>
          </ac:picMkLst>
        </pc:picChg>
        <pc:picChg chg="add mod">
          <ac:chgData name="Jarek Starke" userId="c56788d28ee33296" providerId="LiveId" clId="{09CE187F-AED6-4B34-B012-1D759EEFBE2E}" dt="2025-12-19T16:21:18.848" v="2809" actId="1076"/>
          <ac:picMkLst>
            <pc:docMk/>
            <pc:sldMk cId="414991949" sldId="263"/>
            <ac:picMk id="164" creationId="{698BA280-02EF-333F-590C-B8B2F44407F8}"/>
          </ac:picMkLst>
        </pc:picChg>
        <pc:picChg chg="add mod">
          <ac:chgData name="Jarek Starke" userId="c56788d28ee33296" providerId="LiveId" clId="{09CE187F-AED6-4B34-B012-1D759EEFBE2E}" dt="2025-12-19T16:21:12.058" v="2808" actId="1076"/>
          <ac:picMkLst>
            <pc:docMk/>
            <pc:sldMk cId="414991949" sldId="263"/>
            <ac:picMk id="166" creationId="{3402213C-5DAB-50AD-077B-B641D22D15FB}"/>
          </ac:picMkLst>
        </pc:picChg>
        <pc:picChg chg="add mod">
          <ac:chgData name="Jarek Starke" userId="c56788d28ee33296" providerId="LiveId" clId="{09CE187F-AED6-4B34-B012-1D759EEFBE2E}" dt="2025-12-19T16:21:03.179" v="2806" actId="1076"/>
          <ac:picMkLst>
            <pc:docMk/>
            <pc:sldMk cId="414991949" sldId="263"/>
            <ac:picMk id="168" creationId="{AE71D363-37B2-621D-CB0E-2A0C2CD2E0F9}"/>
          </ac:picMkLst>
        </pc:picChg>
        <pc:picChg chg="add del mod">
          <ac:chgData name="Jarek Starke" userId="c56788d28ee33296" providerId="LiveId" clId="{09CE187F-AED6-4B34-B012-1D759EEFBE2E}" dt="2025-12-19T16:20:11.501" v="2795" actId="27803"/>
          <ac:picMkLst>
            <pc:docMk/>
            <pc:sldMk cId="414991949" sldId="263"/>
            <ac:picMk id="172" creationId="{31ECFFE8-398F-222F-349E-6EBF8D35B8D8}"/>
          </ac:picMkLst>
        </pc:picChg>
        <pc:cxnChg chg="add mod">
          <ac:chgData name="Jarek Starke" userId="c56788d28ee33296" providerId="LiveId" clId="{09CE187F-AED6-4B34-B012-1D759EEFBE2E}" dt="2025-12-19T16:06:51.529" v="2652" actId="13822"/>
          <ac:cxnSpMkLst>
            <pc:docMk/>
            <pc:sldMk cId="414991949" sldId="263"/>
            <ac:cxnSpMk id="3" creationId="{25B15EEF-55ED-4412-9742-E2760FE890B9}"/>
          </ac:cxnSpMkLst>
        </pc:cxnChg>
        <pc:cxnChg chg="add del mod">
          <ac:chgData name="Jarek Starke" userId="c56788d28ee33296" providerId="LiveId" clId="{09CE187F-AED6-4B34-B012-1D759EEFBE2E}" dt="2025-12-19T16:13:18.310" v="2715" actId="478"/>
          <ac:cxnSpMkLst>
            <pc:docMk/>
            <pc:sldMk cId="414991949" sldId="263"/>
            <ac:cxnSpMk id="10" creationId="{72538DC7-B265-777C-8573-C0A30887046C}"/>
          </ac:cxnSpMkLst>
        </pc:cxnChg>
        <pc:cxnChg chg="del mod ord">
          <ac:chgData name="Jarek Starke" userId="c56788d28ee33296" providerId="LiveId" clId="{09CE187F-AED6-4B34-B012-1D759EEFBE2E}" dt="2025-12-19T16:14:38.554" v="2723" actId="478"/>
          <ac:cxnSpMkLst>
            <pc:docMk/>
            <pc:sldMk cId="414991949" sldId="263"/>
            <ac:cxnSpMk id="13" creationId="{5150C344-76C2-09AA-5E20-24A2146FDDE3}"/>
          </ac:cxnSpMkLst>
        </pc:cxnChg>
        <pc:cxnChg chg="add del mod">
          <ac:chgData name="Jarek Starke" userId="c56788d28ee33296" providerId="LiveId" clId="{09CE187F-AED6-4B34-B012-1D759EEFBE2E}" dt="2025-12-19T16:16:44.889" v="2734" actId="478"/>
          <ac:cxnSpMkLst>
            <pc:docMk/>
            <pc:sldMk cId="414991949" sldId="263"/>
            <ac:cxnSpMk id="15" creationId="{B7097E3B-60DF-49FF-D2E6-AEE6C74F7104}"/>
          </ac:cxnSpMkLst>
        </pc:cxnChg>
        <pc:cxnChg chg="mod">
          <ac:chgData name="Jarek Starke" userId="c56788d28ee33296" providerId="LiveId" clId="{09CE187F-AED6-4B34-B012-1D759EEFBE2E}" dt="2025-12-14T18:27:52.101" v="466" actId="14100"/>
          <ac:cxnSpMkLst>
            <pc:docMk/>
            <pc:sldMk cId="414991949" sldId="263"/>
            <ac:cxnSpMk id="21" creationId="{B0573619-ECFD-E716-A903-76A47A93CD30}"/>
          </ac:cxnSpMkLst>
        </pc:cxnChg>
        <pc:cxnChg chg="mod">
          <ac:chgData name="Jarek Starke" userId="c56788d28ee33296" providerId="LiveId" clId="{09CE187F-AED6-4B34-B012-1D759EEFBE2E}" dt="2025-12-14T18:27:47.616" v="465" actId="14100"/>
          <ac:cxnSpMkLst>
            <pc:docMk/>
            <pc:sldMk cId="414991949" sldId="263"/>
            <ac:cxnSpMk id="55" creationId="{47D9CF62-2216-05C3-8D06-9D2B40DC0001}"/>
          </ac:cxnSpMkLst>
        </pc:cxnChg>
      </pc:sldChg>
      <pc:sldChg chg="addSp delSp modSp new mod modTransition addAnim delAnim modAnim">
        <pc:chgData name="Jarek Starke" userId="c56788d28ee33296" providerId="LiveId" clId="{09CE187F-AED6-4B34-B012-1D759EEFBE2E}" dt="2025-12-15T01:08:16.914" v="1432"/>
        <pc:sldMkLst>
          <pc:docMk/>
          <pc:sldMk cId="1994080282" sldId="264"/>
        </pc:sldMkLst>
        <pc:spChg chg="add mod">
          <ac:chgData name="Jarek Starke" userId="c56788d28ee33296" providerId="LiveId" clId="{09CE187F-AED6-4B34-B012-1D759EEFBE2E}" dt="2025-12-14T23:22:27.121" v="1167" actId="20577"/>
          <ac:spMkLst>
            <pc:docMk/>
            <pc:sldMk cId="1994080282" sldId="264"/>
            <ac:spMk id="2" creationId="{C41EADEA-45D0-B791-1A91-011019F774B6}"/>
          </ac:spMkLst>
        </pc:spChg>
        <pc:graphicFrameChg chg="add mod modGraphic">
          <ac:chgData name="Jarek Starke" userId="c56788d28ee33296" providerId="LiveId" clId="{09CE187F-AED6-4B34-B012-1D759EEFBE2E}" dt="2025-12-15T00:27:07.934" v="1363" actId="1076"/>
          <ac:graphicFrameMkLst>
            <pc:docMk/>
            <pc:sldMk cId="1994080282" sldId="264"/>
            <ac:graphicFrameMk id="3" creationId="{FAF80AF7-C27F-78FC-0DF3-5D43399C0B23}"/>
          </ac:graphicFrameMkLst>
        </pc:graphicFrameChg>
        <pc:graphicFrameChg chg="add mod modGraphic">
          <ac:chgData name="Jarek Starke" userId="c56788d28ee33296" providerId="LiveId" clId="{09CE187F-AED6-4B34-B012-1D759EEFBE2E}" dt="2025-12-14T23:29:18.599" v="1202" actId="14100"/>
          <ac:graphicFrameMkLst>
            <pc:docMk/>
            <pc:sldMk cId="1994080282" sldId="264"/>
            <ac:graphicFrameMk id="5" creationId="{114A0025-5758-214A-8269-A831EE9D72B6}"/>
          </ac:graphicFrameMkLst>
        </pc:graphicFrameChg>
        <pc:picChg chg="add mod">
          <ac:chgData name="Jarek Starke" userId="c56788d28ee33296" providerId="LiveId" clId="{09CE187F-AED6-4B34-B012-1D759EEFBE2E}" dt="2025-12-14T23:29:24.615" v="1204" actId="1076"/>
          <ac:picMkLst>
            <pc:docMk/>
            <pc:sldMk cId="1994080282" sldId="264"/>
            <ac:picMk id="7" creationId="{47CD5108-7F95-509A-FC6F-D726A36E90B4}"/>
          </ac:picMkLst>
        </pc:picChg>
        <pc:picChg chg="add mod">
          <ac:chgData name="Jarek Starke" userId="c56788d28ee33296" providerId="LiveId" clId="{09CE187F-AED6-4B34-B012-1D759EEFBE2E}" dt="2025-12-14T23:36:18.103" v="1222" actId="1076"/>
          <ac:picMkLst>
            <pc:docMk/>
            <pc:sldMk cId="1994080282" sldId="264"/>
            <ac:picMk id="11" creationId="{40EDA895-07D8-7B58-3C81-307AE814A1AA}"/>
          </ac:picMkLst>
        </pc:picChg>
      </pc:sldChg>
      <pc:sldChg chg="addSp modSp new mod modTransition">
        <pc:chgData name="Jarek Starke" userId="c56788d28ee33296" providerId="LiveId" clId="{09CE187F-AED6-4B34-B012-1D759EEFBE2E}" dt="2025-12-15T01:20:57.890" v="1460"/>
        <pc:sldMkLst>
          <pc:docMk/>
          <pc:sldMk cId="1924164303" sldId="265"/>
        </pc:sldMkLst>
        <pc:spChg chg="add mod">
          <ac:chgData name="Jarek Starke" userId="c56788d28ee33296" providerId="LiveId" clId="{09CE187F-AED6-4B34-B012-1D759EEFBE2E}" dt="2025-12-15T00:38:09.375" v="1431" actId="20577"/>
          <ac:spMkLst>
            <pc:docMk/>
            <pc:sldMk cId="1924164303" sldId="265"/>
            <ac:spMk id="2" creationId="{8DFDF4A6-D616-F79C-B4D7-B297BEB88315}"/>
          </ac:spMkLst>
        </pc:spChg>
      </pc:sldChg>
      <pc:sldChg chg="modSp new mod modTransition">
        <pc:chgData name="Jarek Starke" userId="c56788d28ee33296" providerId="LiveId" clId="{09CE187F-AED6-4B34-B012-1D759EEFBE2E}" dt="2025-12-15T01:20:28.513" v="1457"/>
        <pc:sldMkLst>
          <pc:docMk/>
          <pc:sldMk cId="2451182523" sldId="266"/>
        </pc:sldMkLst>
        <pc:spChg chg="mod">
          <ac:chgData name="Jarek Starke" userId="c56788d28ee33296" providerId="LiveId" clId="{09CE187F-AED6-4B34-B012-1D759EEFBE2E}" dt="2025-12-14T23:52:44.478" v="1250" actId="20577"/>
          <ac:spMkLst>
            <pc:docMk/>
            <pc:sldMk cId="2451182523" sldId="266"/>
            <ac:spMk id="2" creationId="{F52BDBA0-CACA-31BA-6DA9-31EFF057D930}"/>
          </ac:spMkLst>
        </pc:spChg>
      </pc:sldChg>
      <pc:sldChg chg="addSp modSp new mod modTransition addAnim delAnim modAnim">
        <pc:chgData name="Jarek Starke" userId="c56788d28ee33296" providerId="LiveId" clId="{09CE187F-AED6-4B34-B012-1D759EEFBE2E}" dt="2025-12-15T00:16:13.834" v="1337"/>
        <pc:sldMkLst>
          <pc:docMk/>
          <pc:sldMk cId="3611581656" sldId="267"/>
        </pc:sldMkLst>
        <pc:spChg chg="mod">
          <ac:chgData name="Jarek Starke" userId="c56788d28ee33296" providerId="LiveId" clId="{09CE187F-AED6-4B34-B012-1D759EEFBE2E}" dt="2025-12-15T00:13:46.976" v="1319" actId="20577"/>
          <ac:spMkLst>
            <pc:docMk/>
            <pc:sldMk cId="3611581656" sldId="267"/>
            <ac:spMk id="2" creationId="{83815803-9F2B-47D4-A8E3-A0A5A51089DB}"/>
          </ac:spMkLst>
        </pc:spChg>
        <pc:picChg chg="add mod">
          <ac:chgData name="Jarek Starke" userId="c56788d28ee33296" providerId="LiveId" clId="{09CE187F-AED6-4B34-B012-1D759EEFBE2E}" dt="2025-12-15T00:00:46.495" v="1259" actId="208"/>
          <ac:picMkLst>
            <pc:docMk/>
            <pc:sldMk cId="3611581656" sldId="267"/>
            <ac:picMk id="4" creationId="{87339DD4-F2ED-18E4-B9BC-C0ECC8A6029C}"/>
          </ac:picMkLst>
        </pc:picChg>
        <pc:picChg chg="add mod">
          <ac:chgData name="Jarek Starke" userId="c56788d28ee33296" providerId="LiveId" clId="{09CE187F-AED6-4B34-B012-1D759EEFBE2E}" dt="2025-12-15T00:01:27.024" v="1272" actId="1076"/>
          <ac:picMkLst>
            <pc:docMk/>
            <pc:sldMk cId="3611581656" sldId="267"/>
            <ac:picMk id="5" creationId="{C0A84665-6401-4F8C-540F-0671CF6F11D9}"/>
          </ac:picMkLst>
        </pc:picChg>
        <pc:picChg chg="add mod">
          <ac:chgData name="Jarek Starke" userId="c56788d28ee33296" providerId="LiveId" clId="{09CE187F-AED6-4B34-B012-1D759EEFBE2E}" dt="2025-12-15T00:01:22.606" v="1269" actId="1076"/>
          <ac:picMkLst>
            <pc:docMk/>
            <pc:sldMk cId="3611581656" sldId="267"/>
            <ac:picMk id="6" creationId="{0DA33C24-1FA9-24EC-5ECF-BB0EE99032DB}"/>
          </ac:picMkLst>
        </pc:picChg>
        <pc:picChg chg="add mod">
          <ac:chgData name="Jarek Starke" userId="c56788d28ee33296" providerId="LiveId" clId="{09CE187F-AED6-4B34-B012-1D759EEFBE2E}" dt="2025-12-15T00:01:18.273" v="1267" actId="688"/>
          <ac:picMkLst>
            <pc:docMk/>
            <pc:sldMk cId="3611581656" sldId="267"/>
            <ac:picMk id="7" creationId="{F698200A-E549-5D80-23BB-BBC420C19E65}"/>
          </ac:picMkLst>
        </pc:picChg>
        <pc:picChg chg="add mod">
          <ac:chgData name="Jarek Starke" userId="c56788d28ee33296" providerId="LiveId" clId="{09CE187F-AED6-4B34-B012-1D759EEFBE2E}" dt="2025-12-15T00:01:12.175" v="1265" actId="688"/>
          <ac:picMkLst>
            <pc:docMk/>
            <pc:sldMk cId="3611581656" sldId="267"/>
            <ac:picMk id="8" creationId="{EDA447F4-A2C4-EF65-D98A-5B732A57ECAA}"/>
          </ac:picMkLst>
        </pc:picChg>
        <pc:picChg chg="add mod">
          <ac:chgData name="Jarek Starke" userId="c56788d28ee33296" providerId="LiveId" clId="{09CE187F-AED6-4B34-B012-1D759EEFBE2E}" dt="2025-12-15T00:01:44.553" v="1278" actId="1076"/>
          <ac:picMkLst>
            <pc:docMk/>
            <pc:sldMk cId="3611581656" sldId="267"/>
            <ac:picMk id="9" creationId="{7B75DBAF-CBC4-AD60-3585-63E613107753}"/>
          </ac:picMkLst>
        </pc:picChg>
        <pc:picChg chg="add mod">
          <ac:chgData name="Jarek Starke" userId="c56788d28ee33296" providerId="LiveId" clId="{09CE187F-AED6-4B34-B012-1D759EEFBE2E}" dt="2025-12-15T00:01:40.600" v="1276" actId="688"/>
          <ac:picMkLst>
            <pc:docMk/>
            <pc:sldMk cId="3611581656" sldId="267"/>
            <ac:picMk id="10" creationId="{5F923C2E-CFDF-1825-FA08-E46E75FA56C8}"/>
          </ac:picMkLst>
        </pc:picChg>
      </pc:sldChg>
      <pc:sldChg chg="addSp modSp del mod modAnim">
        <pc:chgData name="Jarek Starke" userId="c56788d28ee33296" providerId="LiveId" clId="{09CE187F-AED6-4B34-B012-1D759EEFBE2E}" dt="2025-12-19T12:55:46.489" v="2444" actId="2696"/>
        <pc:sldMkLst>
          <pc:docMk/>
          <pc:sldMk cId="1872913667" sldId="268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0B777C-7271-4407-988D-C980D6878B48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H"/>
        </a:p>
      </dgm:t>
    </dgm:pt>
    <dgm:pt modelId="{4A26CB63-BCE2-4175-B3A9-660D5F4E80D8}">
      <dgm:prSet phldrT="[Text]" phldr="0" custT="1"/>
      <dgm:spPr/>
      <dgm:t>
        <a:bodyPr/>
        <a:lstStyle/>
        <a:p>
          <a:r>
            <a:rPr lang="pl-PL" sz="2800" b="1" dirty="0">
              <a:solidFill>
                <a:schemeClr val="tx1">
                  <a:lumMod val="95000"/>
                </a:schemeClr>
              </a:solidFill>
            </a:rPr>
            <a:t>browser</a:t>
          </a:r>
          <a:endParaRPr lang="en-CH" sz="2800" b="1" dirty="0">
            <a:solidFill>
              <a:schemeClr val="tx1">
                <a:lumMod val="95000"/>
              </a:schemeClr>
            </a:solidFill>
          </a:endParaRPr>
        </a:p>
      </dgm:t>
    </dgm:pt>
    <dgm:pt modelId="{51C7767F-0827-4A25-AA45-0DC84694209A}" type="parTrans" cxnId="{BC7718FF-F763-4430-A7C0-03F93C2F8920}">
      <dgm:prSet/>
      <dgm:spPr/>
      <dgm:t>
        <a:bodyPr/>
        <a:lstStyle/>
        <a:p>
          <a:endParaRPr lang="en-CH"/>
        </a:p>
      </dgm:t>
    </dgm:pt>
    <dgm:pt modelId="{B6A373E8-7D8B-4BD6-9F49-BE76CE41A661}" type="sibTrans" cxnId="{BC7718FF-F763-4430-A7C0-03F93C2F8920}">
      <dgm:prSet/>
      <dgm:spPr/>
      <dgm:t>
        <a:bodyPr/>
        <a:lstStyle/>
        <a:p>
          <a:endParaRPr lang="en-CH"/>
        </a:p>
      </dgm:t>
    </dgm:pt>
    <dgm:pt modelId="{692194F0-A2C5-4B93-8113-8970A7F2938E}">
      <dgm:prSet phldrT="[Text]" phldr="0" custT="1"/>
      <dgm:spPr/>
      <dgm:t>
        <a:bodyPr/>
        <a:lstStyle/>
        <a:p>
          <a:r>
            <a:rPr lang="pl-PL" sz="1800" dirty="0"/>
            <a:t>Serching engin</a:t>
          </a:r>
          <a:endParaRPr lang="en-CH" sz="1800" dirty="0"/>
        </a:p>
      </dgm:t>
    </dgm:pt>
    <dgm:pt modelId="{D0B3A327-0D64-452A-B89C-1DD186E46735}" type="parTrans" cxnId="{C714C656-3733-4434-A346-67FE13D60A8B}">
      <dgm:prSet/>
      <dgm:spPr/>
      <dgm:t>
        <a:bodyPr/>
        <a:lstStyle/>
        <a:p>
          <a:endParaRPr lang="en-CH"/>
        </a:p>
      </dgm:t>
    </dgm:pt>
    <dgm:pt modelId="{FCF94E37-F870-4409-A65B-D9F558F50BD0}" type="sibTrans" cxnId="{C714C656-3733-4434-A346-67FE13D60A8B}">
      <dgm:prSet/>
      <dgm:spPr/>
      <dgm:t>
        <a:bodyPr/>
        <a:lstStyle/>
        <a:p>
          <a:endParaRPr lang="en-CH"/>
        </a:p>
      </dgm:t>
    </dgm:pt>
    <dgm:pt modelId="{DF1D2A2A-4ED1-4783-8B4E-78D85C4448D7}">
      <dgm:prSet phldrT="[Text]" phldr="0"/>
      <dgm:spPr/>
      <dgm:t>
        <a:bodyPr/>
        <a:lstStyle/>
        <a:p>
          <a:r>
            <a:rPr lang="pl-PL" dirty="0"/>
            <a:t>Serchning algorytm</a:t>
          </a:r>
          <a:endParaRPr lang="en-CH" dirty="0"/>
        </a:p>
      </dgm:t>
    </dgm:pt>
    <dgm:pt modelId="{2F91A0FB-4D42-4A65-8779-5F69284B25D9}" type="parTrans" cxnId="{35DB9B0F-76E4-4C08-8C37-12EE054AFEDD}">
      <dgm:prSet/>
      <dgm:spPr/>
      <dgm:t>
        <a:bodyPr/>
        <a:lstStyle/>
        <a:p>
          <a:endParaRPr lang="en-CH"/>
        </a:p>
      </dgm:t>
    </dgm:pt>
    <dgm:pt modelId="{F2FBA208-C114-4407-BB45-F25651F1844D}" type="sibTrans" cxnId="{35DB9B0F-76E4-4C08-8C37-12EE054AFEDD}">
      <dgm:prSet/>
      <dgm:spPr/>
      <dgm:t>
        <a:bodyPr/>
        <a:lstStyle/>
        <a:p>
          <a:endParaRPr lang="en-CH"/>
        </a:p>
      </dgm:t>
    </dgm:pt>
    <dgm:pt modelId="{6CA1940A-6BD4-45CC-8056-9F7010E64FD0}" type="pres">
      <dgm:prSet presAssocID="{030B777C-7271-4407-988D-C980D6878B4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6C71ABDE-1590-4AF8-8D7D-AF842BF09728}" type="pres">
      <dgm:prSet presAssocID="{4A26CB63-BCE2-4175-B3A9-660D5F4E80D8}" presName="gear1" presStyleLbl="node1" presStyleIdx="0" presStyleCnt="3" custLinFactNeighborX="-41492" custLinFactNeighborY="-26443">
        <dgm:presLayoutVars>
          <dgm:chMax val="1"/>
          <dgm:bulletEnabled val="1"/>
        </dgm:presLayoutVars>
      </dgm:prSet>
      <dgm:spPr/>
    </dgm:pt>
    <dgm:pt modelId="{E4CA69C1-5F59-4D80-BB60-A0FB35A02CEB}" type="pres">
      <dgm:prSet presAssocID="{4A26CB63-BCE2-4175-B3A9-660D5F4E80D8}" presName="gear1srcNode" presStyleLbl="node1" presStyleIdx="0" presStyleCnt="3"/>
      <dgm:spPr/>
    </dgm:pt>
    <dgm:pt modelId="{5D3E7E0C-D0D0-4ADA-8161-BC3D9574480C}" type="pres">
      <dgm:prSet presAssocID="{4A26CB63-BCE2-4175-B3A9-660D5F4E80D8}" presName="gear1dstNode" presStyleLbl="node1" presStyleIdx="0" presStyleCnt="3"/>
      <dgm:spPr/>
    </dgm:pt>
    <dgm:pt modelId="{024A25A6-8591-45E0-A3C7-CD36BE4E5D5B}" type="pres">
      <dgm:prSet presAssocID="{692194F0-A2C5-4B93-8113-8970A7F2938E}" presName="gear2" presStyleLbl="node1" presStyleIdx="1" presStyleCnt="3" custLinFactNeighborX="54337" custLinFactNeighborY="-99216">
        <dgm:presLayoutVars>
          <dgm:chMax val="1"/>
          <dgm:bulletEnabled val="1"/>
        </dgm:presLayoutVars>
      </dgm:prSet>
      <dgm:spPr/>
    </dgm:pt>
    <dgm:pt modelId="{CCB67B3A-FE9F-482C-8BC8-2FBEEA4CC589}" type="pres">
      <dgm:prSet presAssocID="{692194F0-A2C5-4B93-8113-8970A7F2938E}" presName="gear2srcNode" presStyleLbl="node1" presStyleIdx="1" presStyleCnt="3"/>
      <dgm:spPr/>
    </dgm:pt>
    <dgm:pt modelId="{3B69333D-C556-4D4B-941F-B943E6503959}" type="pres">
      <dgm:prSet presAssocID="{692194F0-A2C5-4B93-8113-8970A7F2938E}" presName="gear2dstNode" presStyleLbl="node1" presStyleIdx="1" presStyleCnt="3"/>
      <dgm:spPr/>
    </dgm:pt>
    <dgm:pt modelId="{0D08D133-EE84-44F2-9FF8-AE66CD485D1F}" type="pres">
      <dgm:prSet presAssocID="{DF1D2A2A-4ED1-4783-8B4E-78D85C4448D7}" presName="gear3" presStyleLbl="node1" presStyleIdx="2" presStyleCnt="3" custLinFactNeighborX="-76343" custLinFactNeighborY="8402"/>
      <dgm:spPr/>
    </dgm:pt>
    <dgm:pt modelId="{4E9B976B-E228-40AD-A0E5-964837686503}" type="pres">
      <dgm:prSet presAssocID="{DF1D2A2A-4ED1-4783-8B4E-78D85C4448D7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A00AB7F1-E068-48CD-9798-3B9F76416736}" type="pres">
      <dgm:prSet presAssocID="{DF1D2A2A-4ED1-4783-8B4E-78D85C4448D7}" presName="gear3srcNode" presStyleLbl="node1" presStyleIdx="2" presStyleCnt="3"/>
      <dgm:spPr/>
    </dgm:pt>
    <dgm:pt modelId="{AEBD9E5D-F577-4890-9123-A12D56E3C684}" type="pres">
      <dgm:prSet presAssocID="{DF1D2A2A-4ED1-4783-8B4E-78D85C4448D7}" presName="gear3dstNode" presStyleLbl="node1" presStyleIdx="2" presStyleCnt="3"/>
      <dgm:spPr/>
    </dgm:pt>
    <dgm:pt modelId="{EF89D66A-8F96-42F8-A66A-3271C0DA654A}" type="pres">
      <dgm:prSet presAssocID="{B6A373E8-7D8B-4BD6-9F49-BE76CE41A661}" presName="connector1" presStyleLbl="sibTrans2D1" presStyleIdx="0" presStyleCnt="3" custAng="6218105" custLinFactNeighborX="-35278" custLinFactNeighborY="-15143"/>
      <dgm:spPr/>
    </dgm:pt>
    <dgm:pt modelId="{C36B986C-4F7E-4CD0-9BF0-645E1FC65311}" type="pres">
      <dgm:prSet presAssocID="{FCF94E37-F870-4409-A65B-D9F558F50BD0}" presName="connector2" presStyleLbl="sibTrans2D1" presStyleIdx="1" presStyleCnt="3" custLinFactNeighborX="-35378" custLinFactNeighborY="-44593"/>
      <dgm:spPr/>
    </dgm:pt>
    <dgm:pt modelId="{1B8005FA-43D5-4713-88C1-58FCF56A1783}" type="pres">
      <dgm:prSet presAssocID="{F2FBA208-C114-4407-BB45-F25651F1844D}" presName="connector3" presStyleLbl="sibTrans2D1" presStyleIdx="2" presStyleCnt="3" custAng="3732102" custFlipHor="1" custScaleX="89633" custScaleY="168347" custLinFactNeighborX="1520" custLinFactNeighborY="-18144"/>
      <dgm:spPr/>
    </dgm:pt>
  </dgm:ptLst>
  <dgm:cxnLst>
    <dgm:cxn modelId="{35DB9B0F-76E4-4C08-8C37-12EE054AFEDD}" srcId="{030B777C-7271-4407-988D-C980D6878B48}" destId="{DF1D2A2A-4ED1-4783-8B4E-78D85C4448D7}" srcOrd="2" destOrd="0" parTransId="{2F91A0FB-4D42-4A65-8779-5F69284B25D9}" sibTransId="{F2FBA208-C114-4407-BB45-F25651F1844D}"/>
    <dgm:cxn modelId="{B688291B-FF58-4FA3-BE73-1EA26248B554}" type="presOf" srcId="{FCF94E37-F870-4409-A65B-D9F558F50BD0}" destId="{C36B986C-4F7E-4CD0-9BF0-645E1FC65311}" srcOrd="0" destOrd="0" presId="urn:microsoft.com/office/officeart/2005/8/layout/gear1"/>
    <dgm:cxn modelId="{14EB1C24-70E3-42CF-9389-AC207E0C2B27}" type="presOf" srcId="{DF1D2A2A-4ED1-4783-8B4E-78D85C4448D7}" destId="{AEBD9E5D-F577-4890-9123-A12D56E3C684}" srcOrd="3" destOrd="0" presId="urn:microsoft.com/office/officeart/2005/8/layout/gear1"/>
    <dgm:cxn modelId="{69203B2A-7ECE-42D8-BC69-1FCCEF72E2D4}" type="presOf" srcId="{030B777C-7271-4407-988D-C980D6878B48}" destId="{6CA1940A-6BD4-45CC-8056-9F7010E64FD0}" srcOrd="0" destOrd="0" presId="urn:microsoft.com/office/officeart/2005/8/layout/gear1"/>
    <dgm:cxn modelId="{4F3B2635-5719-4ED5-AE29-7437AB34E003}" type="presOf" srcId="{B6A373E8-7D8B-4BD6-9F49-BE76CE41A661}" destId="{EF89D66A-8F96-42F8-A66A-3271C0DA654A}" srcOrd="0" destOrd="0" presId="urn:microsoft.com/office/officeart/2005/8/layout/gear1"/>
    <dgm:cxn modelId="{D697BE5B-0620-493B-B5E1-3C3AA77149A9}" type="presOf" srcId="{F2FBA208-C114-4407-BB45-F25651F1844D}" destId="{1B8005FA-43D5-4713-88C1-58FCF56A1783}" srcOrd="0" destOrd="0" presId="urn:microsoft.com/office/officeart/2005/8/layout/gear1"/>
    <dgm:cxn modelId="{F0300D42-43B8-4D1D-948F-8DC2A043D67B}" type="presOf" srcId="{DF1D2A2A-4ED1-4783-8B4E-78D85C4448D7}" destId="{0D08D133-EE84-44F2-9FF8-AE66CD485D1F}" srcOrd="0" destOrd="0" presId="urn:microsoft.com/office/officeart/2005/8/layout/gear1"/>
    <dgm:cxn modelId="{0DE6A26B-F608-439B-A858-F1FF966EF5ED}" type="presOf" srcId="{4A26CB63-BCE2-4175-B3A9-660D5F4E80D8}" destId="{6C71ABDE-1590-4AF8-8D7D-AF842BF09728}" srcOrd="0" destOrd="0" presId="urn:microsoft.com/office/officeart/2005/8/layout/gear1"/>
    <dgm:cxn modelId="{8456D14C-BF03-4F4C-BC44-B34FDC163367}" type="presOf" srcId="{692194F0-A2C5-4B93-8113-8970A7F2938E}" destId="{CCB67B3A-FE9F-482C-8BC8-2FBEEA4CC589}" srcOrd="1" destOrd="0" presId="urn:microsoft.com/office/officeart/2005/8/layout/gear1"/>
    <dgm:cxn modelId="{C714C656-3733-4434-A346-67FE13D60A8B}" srcId="{030B777C-7271-4407-988D-C980D6878B48}" destId="{692194F0-A2C5-4B93-8113-8970A7F2938E}" srcOrd="1" destOrd="0" parTransId="{D0B3A327-0D64-452A-B89C-1DD186E46735}" sibTransId="{FCF94E37-F870-4409-A65B-D9F558F50BD0}"/>
    <dgm:cxn modelId="{889EC79A-EF9E-499D-AA13-D67818753C9C}" type="presOf" srcId="{692194F0-A2C5-4B93-8113-8970A7F2938E}" destId="{3B69333D-C556-4D4B-941F-B943E6503959}" srcOrd="2" destOrd="0" presId="urn:microsoft.com/office/officeart/2005/8/layout/gear1"/>
    <dgm:cxn modelId="{EF06F0D3-5104-4050-B0E3-D5404D652304}" type="presOf" srcId="{4A26CB63-BCE2-4175-B3A9-660D5F4E80D8}" destId="{E4CA69C1-5F59-4D80-BB60-A0FB35A02CEB}" srcOrd="1" destOrd="0" presId="urn:microsoft.com/office/officeart/2005/8/layout/gear1"/>
    <dgm:cxn modelId="{589E5EDB-E766-42B6-A534-887100E86D95}" type="presOf" srcId="{4A26CB63-BCE2-4175-B3A9-660D5F4E80D8}" destId="{5D3E7E0C-D0D0-4ADA-8161-BC3D9574480C}" srcOrd="2" destOrd="0" presId="urn:microsoft.com/office/officeart/2005/8/layout/gear1"/>
    <dgm:cxn modelId="{B99A72E3-0769-4722-AD5A-5FE467FC4F6C}" type="presOf" srcId="{DF1D2A2A-4ED1-4783-8B4E-78D85C4448D7}" destId="{A00AB7F1-E068-48CD-9798-3B9F76416736}" srcOrd="2" destOrd="0" presId="urn:microsoft.com/office/officeart/2005/8/layout/gear1"/>
    <dgm:cxn modelId="{DE3A32E7-19B1-461A-B0B6-8CBB06DB8488}" type="presOf" srcId="{DF1D2A2A-4ED1-4783-8B4E-78D85C4448D7}" destId="{4E9B976B-E228-40AD-A0E5-964837686503}" srcOrd="1" destOrd="0" presId="urn:microsoft.com/office/officeart/2005/8/layout/gear1"/>
    <dgm:cxn modelId="{7876EBF0-FEA2-4EDE-8B17-B722A7D56DBA}" type="presOf" srcId="{692194F0-A2C5-4B93-8113-8970A7F2938E}" destId="{024A25A6-8591-45E0-A3C7-CD36BE4E5D5B}" srcOrd="0" destOrd="0" presId="urn:microsoft.com/office/officeart/2005/8/layout/gear1"/>
    <dgm:cxn modelId="{BC7718FF-F763-4430-A7C0-03F93C2F8920}" srcId="{030B777C-7271-4407-988D-C980D6878B48}" destId="{4A26CB63-BCE2-4175-B3A9-660D5F4E80D8}" srcOrd="0" destOrd="0" parTransId="{51C7767F-0827-4A25-AA45-0DC84694209A}" sibTransId="{B6A373E8-7D8B-4BD6-9F49-BE76CE41A661}"/>
    <dgm:cxn modelId="{72B20F05-E091-42D4-A444-FE6F2173FDD7}" type="presParOf" srcId="{6CA1940A-6BD4-45CC-8056-9F7010E64FD0}" destId="{6C71ABDE-1590-4AF8-8D7D-AF842BF09728}" srcOrd="0" destOrd="0" presId="urn:microsoft.com/office/officeart/2005/8/layout/gear1"/>
    <dgm:cxn modelId="{9967AECE-5683-4AA4-9838-AAE0F36B4A7F}" type="presParOf" srcId="{6CA1940A-6BD4-45CC-8056-9F7010E64FD0}" destId="{E4CA69C1-5F59-4D80-BB60-A0FB35A02CEB}" srcOrd="1" destOrd="0" presId="urn:microsoft.com/office/officeart/2005/8/layout/gear1"/>
    <dgm:cxn modelId="{BA42467E-B2C1-4680-9B0A-FC844887C42F}" type="presParOf" srcId="{6CA1940A-6BD4-45CC-8056-9F7010E64FD0}" destId="{5D3E7E0C-D0D0-4ADA-8161-BC3D9574480C}" srcOrd="2" destOrd="0" presId="urn:microsoft.com/office/officeart/2005/8/layout/gear1"/>
    <dgm:cxn modelId="{59AB164A-2BCE-4058-995E-8209150BE62F}" type="presParOf" srcId="{6CA1940A-6BD4-45CC-8056-9F7010E64FD0}" destId="{024A25A6-8591-45E0-A3C7-CD36BE4E5D5B}" srcOrd="3" destOrd="0" presId="urn:microsoft.com/office/officeart/2005/8/layout/gear1"/>
    <dgm:cxn modelId="{7B5DBAB6-25FB-419E-9D7F-982C465850AC}" type="presParOf" srcId="{6CA1940A-6BD4-45CC-8056-9F7010E64FD0}" destId="{CCB67B3A-FE9F-482C-8BC8-2FBEEA4CC589}" srcOrd="4" destOrd="0" presId="urn:microsoft.com/office/officeart/2005/8/layout/gear1"/>
    <dgm:cxn modelId="{872B9BAB-BDED-4CE0-8895-64DF08824890}" type="presParOf" srcId="{6CA1940A-6BD4-45CC-8056-9F7010E64FD0}" destId="{3B69333D-C556-4D4B-941F-B943E6503959}" srcOrd="5" destOrd="0" presId="urn:microsoft.com/office/officeart/2005/8/layout/gear1"/>
    <dgm:cxn modelId="{4132E2E7-4E07-4914-8805-DD4B085CCD26}" type="presParOf" srcId="{6CA1940A-6BD4-45CC-8056-9F7010E64FD0}" destId="{0D08D133-EE84-44F2-9FF8-AE66CD485D1F}" srcOrd="6" destOrd="0" presId="urn:microsoft.com/office/officeart/2005/8/layout/gear1"/>
    <dgm:cxn modelId="{86488122-F298-4225-938D-2DCBE4BBB43E}" type="presParOf" srcId="{6CA1940A-6BD4-45CC-8056-9F7010E64FD0}" destId="{4E9B976B-E228-40AD-A0E5-964837686503}" srcOrd="7" destOrd="0" presId="urn:microsoft.com/office/officeart/2005/8/layout/gear1"/>
    <dgm:cxn modelId="{322BF5E0-69D6-41ED-9C40-40EFC53BAFBE}" type="presParOf" srcId="{6CA1940A-6BD4-45CC-8056-9F7010E64FD0}" destId="{A00AB7F1-E068-48CD-9798-3B9F76416736}" srcOrd="8" destOrd="0" presId="urn:microsoft.com/office/officeart/2005/8/layout/gear1"/>
    <dgm:cxn modelId="{DBB7F0CD-A03C-4625-B199-F769ED18DFC1}" type="presParOf" srcId="{6CA1940A-6BD4-45CC-8056-9F7010E64FD0}" destId="{AEBD9E5D-F577-4890-9123-A12D56E3C684}" srcOrd="9" destOrd="0" presId="urn:microsoft.com/office/officeart/2005/8/layout/gear1"/>
    <dgm:cxn modelId="{363D3078-8B7E-4926-84AA-9E7F27D1C58C}" type="presParOf" srcId="{6CA1940A-6BD4-45CC-8056-9F7010E64FD0}" destId="{EF89D66A-8F96-42F8-A66A-3271C0DA654A}" srcOrd="10" destOrd="0" presId="urn:microsoft.com/office/officeart/2005/8/layout/gear1"/>
    <dgm:cxn modelId="{582422CC-7124-4105-91C7-92F517B40589}" type="presParOf" srcId="{6CA1940A-6BD4-45CC-8056-9F7010E64FD0}" destId="{C36B986C-4F7E-4CD0-9BF0-645E1FC65311}" srcOrd="11" destOrd="0" presId="urn:microsoft.com/office/officeart/2005/8/layout/gear1"/>
    <dgm:cxn modelId="{46FF07F8-8A28-48DD-B708-A866BCF35801}" type="presParOf" srcId="{6CA1940A-6BD4-45CC-8056-9F7010E64FD0}" destId="{1B8005FA-43D5-4713-88C1-58FCF56A1783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71ABDE-1590-4AF8-8D7D-AF842BF09728}">
      <dsp:nvSpPr>
        <dsp:cNvPr id="0" name=""/>
        <dsp:cNvSpPr/>
      </dsp:nvSpPr>
      <dsp:spPr>
        <a:xfrm>
          <a:off x="2012404" y="1421000"/>
          <a:ext cx="2566132" cy="2566132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b="1" kern="1200" dirty="0">
              <a:solidFill>
                <a:schemeClr val="tx1">
                  <a:lumMod val="95000"/>
                </a:schemeClr>
              </a:solidFill>
            </a:rPr>
            <a:t>browser</a:t>
          </a:r>
          <a:endParaRPr lang="en-CH" sz="2800" b="1" kern="1200" dirty="0">
            <a:solidFill>
              <a:schemeClr val="tx1">
                <a:lumMod val="95000"/>
              </a:schemeClr>
            </a:solidFill>
          </a:endParaRPr>
        </a:p>
      </dsp:txBody>
      <dsp:txXfrm>
        <a:off x="2528311" y="2022104"/>
        <a:ext cx="1534318" cy="1319045"/>
      </dsp:txXfrm>
    </dsp:sp>
    <dsp:sp modelId="{024A25A6-8591-45E0-A3C7-CD36BE4E5D5B}">
      <dsp:nvSpPr>
        <dsp:cNvPr id="0" name=""/>
        <dsp:cNvSpPr/>
      </dsp:nvSpPr>
      <dsp:spPr>
        <a:xfrm>
          <a:off x="2598201" y="0"/>
          <a:ext cx="1866278" cy="1866278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Serching engin</a:t>
          </a:r>
          <a:endParaRPr lang="en-CH" sz="1800" kern="1200" dirty="0"/>
        </a:p>
      </dsp:txBody>
      <dsp:txXfrm>
        <a:off x="3068042" y="472681"/>
        <a:ext cx="926596" cy="920916"/>
      </dsp:txXfrm>
    </dsp:sp>
    <dsp:sp modelId="{0D08D133-EE84-44F2-9FF8-AE66CD485D1F}">
      <dsp:nvSpPr>
        <dsp:cNvPr id="0" name=""/>
        <dsp:cNvSpPr/>
      </dsp:nvSpPr>
      <dsp:spPr>
        <a:xfrm rot="20700000">
          <a:off x="919700" y="393646"/>
          <a:ext cx="1828571" cy="1828571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Serchning algorytm</a:t>
          </a:r>
          <a:endParaRPr lang="en-CH" sz="1700" kern="1200" dirty="0"/>
        </a:p>
      </dsp:txBody>
      <dsp:txXfrm rot="-20700000">
        <a:off x="1320760" y="794705"/>
        <a:ext cx="1026452" cy="1026452"/>
      </dsp:txXfrm>
    </dsp:sp>
    <dsp:sp modelId="{EF89D66A-8F96-42F8-A66A-3271C0DA654A}">
      <dsp:nvSpPr>
        <dsp:cNvPr id="0" name=""/>
        <dsp:cNvSpPr/>
      </dsp:nvSpPr>
      <dsp:spPr>
        <a:xfrm rot="6218105">
          <a:off x="1726273" y="1211976"/>
          <a:ext cx="3284649" cy="3284649"/>
        </a:xfrm>
        <a:prstGeom prst="circularArrow">
          <a:avLst>
            <a:gd name="adj1" fmla="val 4687"/>
            <a:gd name="adj2" fmla="val 299029"/>
            <a:gd name="adj3" fmla="val 2526384"/>
            <a:gd name="adj4" fmla="val 15839437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6B986C-4F7E-4CD0-9BF0-645E1FC65311}">
      <dsp:nvSpPr>
        <dsp:cNvPr id="0" name=""/>
        <dsp:cNvSpPr/>
      </dsp:nvSpPr>
      <dsp:spPr>
        <a:xfrm>
          <a:off x="409310" y="13849"/>
          <a:ext cx="2386502" cy="238650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8005FA-43D5-4713-88C1-58FCF56A1783}">
      <dsp:nvSpPr>
        <dsp:cNvPr id="0" name=""/>
        <dsp:cNvSpPr/>
      </dsp:nvSpPr>
      <dsp:spPr>
        <a:xfrm rot="17867898" flipH="1">
          <a:off x="2378950" y="-1543265"/>
          <a:ext cx="2306374" cy="433178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473200" y="1790700"/>
            <a:ext cx="21437600" cy="4927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73200" y="6845300"/>
            <a:ext cx="21437600" cy="2209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lose-up photo of the lower portion of a bicycle wheel"/>
          <p:cNvSpPr>
            <a:spLocks noGrp="1"/>
          </p:cNvSpPr>
          <p:nvPr>
            <p:ph type="pic" sz="quarter" idx="21"/>
          </p:nvPr>
        </p:nvSpPr>
        <p:spPr>
          <a:xfrm>
            <a:off x="15225183" y="6694487"/>
            <a:ext cx="8551334" cy="6413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02" name="Close-up photo of a bicycle chain on a gear"/>
          <p:cNvSpPr>
            <a:spLocks noGrp="1"/>
          </p:cNvSpPr>
          <p:nvPr>
            <p:ph type="pic" sz="quarter" idx="22"/>
          </p:nvPr>
        </p:nvSpPr>
        <p:spPr>
          <a:xfrm>
            <a:off x="15773400" y="914400"/>
            <a:ext cx="7476848" cy="560504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03" name="Close-up photo of bicycle gears"/>
          <p:cNvSpPr>
            <a:spLocks noGrp="1"/>
          </p:cNvSpPr>
          <p:nvPr>
            <p:ph type="pic" idx="23"/>
          </p:nvPr>
        </p:nvSpPr>
        <p:spPr>
          <a:xfrm>
            <a:off x="1077599" y="355600"/>
            <a:ext cx="14423165" cy="19240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724221" y="13122415"/>
            <a:ext cx="368504" cy="387070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662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>
                <a:solidFill>
                  <a:srgbClr val="73BFFF"/>
                </a:solidFill>
                <a:effectLst>
                  <a:outerShdw blurRad="38100" dist="36285" dir="2700000" rotWithShape="0">
                    <a:srgbClr val="000000">
                      <a:alpha val="48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12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59289"/>
            <a:ext cx="19621500" cy="8509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>
                <a:effectLst>
                  <a:outerShdw blurRad="38100" dist="54428" dir="2700000" rotWithShape="0">
                    <a:srgbClr val="000000">
                      <a:alpha val="48000"/>
                    </a:srgbClr>
                  </a:outerShdw>
                </a:effectLst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lose-up photo of a bicycle chain on a gear"/>
          <p:cNvSpPr>
            <a:spLocks noGrp="1"/>
          </p:cNvSpPr>
          <p:nvPr>
            <p:ph type="pic" idx="21"/>
          </p:nvPr>
        </p:nvSpPr>
        <p:spPr>
          <a:xfrm>
            <a:off x="-12700" y="-3924300"/>
            <a:ext cx="24384000" cy="1827953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rtial view of a metal gear"/>
          <p:cNvSpPr>
            <a:spLocks noGrp="1"/>
          </p:cNvSpPr>
          <p:nvPr>
            <p:ph type="pic" idx="21"/>
          </p:nvPr>
        </p:nvSpPr>
        <p:spPr>
          <a:xfrm>
            <a:off x="1473200" y="-2692400"/>
            <a:ext cx="21437602" cy="1607075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473200" y="9575800"/>
            <a:ext cx="21437600" cy="17145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73200" y="11290300"/>
            <a:ext cx="21437600" cy="21971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473200" y="5143500"/>
            <a:ext cx="21437600" cy="3429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lose-up photo of bicycle gears"/>
          <p:cNvSpPr>
            <a:spLocks noGrp="1"/>
          </p:cNvSpPr>
          <p:nvPr>
            <p:ph type="pic" idx="21"/>
          </p:nvPr>
        </p:nvSpPr>
        <p:spPr>
          <a:xfrm>
            <a:off x="12925240" y="918941"/>
            <a:ext cx="11599695" cy="1547389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473200" y="1803400"/>
            <a:ext cx="9639300" cy="4927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73200" y="6718300"/>
            <a:ext cx="9639300" cy="50927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473200" y="3898900"/>
            <a:ext cx="214376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lose-up photo of bicycle gears"/>
          <p:cNvSpPr>
            <a:spLocks noGrp="1"/>
          </p:cNvSpPr>
          <p:nvPr>
            <p:ph type="pic" sz="half" idx="21"/>
          </p:nvPr>
        </p:nvSpPr>
        <p:spPr>
          <a:xfrm>
            <a:off x="13169900" y="2376299"/>
            <a:ext cx="9522179" cy="1270258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73200" y="3898900"/>
            <a:ext cx="100076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73200" y="3898900"/>
            <a:ext cx="100076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73200" y="3898900"/>
            <a:ext cx="100076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473200" y="1930400"/>
            <a:ext cx="21437600" cy="985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7"/>
              </a:buBlip>
            </a:lvl1pPr>
            <a:lvl2pPr>
              <a:buBlip>
                <a:blip r:embed="rId17"/>
              </a:buBlip>
            </a:lvl2pPr>
            <a:lvl3pPr>
              <a:buBlip>
                <a:blip r:embed="rId17"/>
              </a:buBlip>
            </a:lvl3pPr>
            <a:lvl4pPr>
              <a:buBlip>
                <a:blip r:embed="rId17"/>
              </a:buBlip>
            </a:lvl4pPr>
            <a:lvl5pPr>
              <a:buBlip>
                <a:blip r:embed="rId17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473200" y="355600"/>
            <a:ext cx="214376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721936" y="13122415"/>
            <a:ext cx="368504" cy="38707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r">
              <a:spcBef>
                <a:spcPts val="0"/>
              </a:spcBef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1pPr>
      <a:lvl2pPr marL="1270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2pPr>
      <a:lvl3pPr marL="1905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3pPr>
      <a:lvl4pPr marL="2540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4pPr>
      <a:lvl5pPr marL="3175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5pPr>
      <a:lvl6pPr marL="3810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6pPr>
      <a:lvl7pPr marL="4445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7pPr>
      <a:lvl8pPr marL="5080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8pPr>
      <a:lvl9pPr marL="5715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sv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17/06/relationships/model3d" Target="../media/model3d2.glb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diagramQuickStyle" Target="../diagrams/quickStyle1.xml"/><Relationship Id="rId18" Type="http://schemas.openxmlformats.org/officeDocument/2006/relationships/image" Target="../media/image15.png"/><Relationship Id="rId26" Type="http://schemas.openxmlformats.org/officeDocument/2006/relationships/image" Target="../media/image21.png"/><Relationship Id="rId21" Type="http://schemas.openxmlformats.org/officeDocument/2006/relationships/audio" Target="../media/audio3.wav"/><Relationship Id="rId34" Type="http://schemas.openxmlformats.org/officeDocument/2006/relationships/image" Target="../media/image29.svg"/><Relationship Id="rId7" Type="http://schemas.openxmlformats.org/officeDocument/2006/relationships/image" Target="../media/image10.png"/><Relationship Id="rId12" Type="http://schemas.openxmlformats.org/officeDocument/2006/relationships/diagramLayout" Target="../diagrams/layout1.xml"/><Relationship Id="rId17" Type="http://schemas.openxmlformats.org/officeDocument/2006/relationships/audio" Target="../media/audio2.wav"/><Relationship Id="rId25" Type="http://schemas.openxmlformats.org/officeDocument/2006/relationships/image" Target="../media/image20.svg"/><Relationship Id="rId33" Type="http://schemas.openxmlformats.org/officeDocument/2006/relationships/image" Target="../media/image28.png"/><Relationship Id="rId38" Type="http://schemas.openxmlformats.org/officeDocument/2006/relationships/image" Target="../media/image33.svg"/><Relationship Id="rId2" Type="http://schemas.openxmlformats.org/officeDocument/2006/relationships/video" Target="../media/media2.mp4"/><Relationship Id="rId16" Type="http://schemas.openxmlformats.org/officeDocument/2006/relationships/image" Target="../media/image14.png"/><Relationship Id="rId20" Type="http://schemas.openxmlformats.org/officeDocument/2006/relationships/image" Target="../media/image4.png"/><Relationship Id="rId29" Type="http://schemas.openxmlformats.org/officeDocument/2006/relationships/image" Target="../media/image24.sv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diagramData" Target="../diagrams/data1.xml"/><Relationship Id="rId24" Type="http://schemas.openxmlformats.org/officeDocument/2006/relationships/image" Target="../media/image19.png"/><Relationship Id="rId32" Type="http://schemas.openxmlformats.org/officeDocument/2006/relationships/image" Target="../media/image27.png"/><Relationship Id="rId37" Type="http://schemas.openxmlformats.org/officeDocument/2006/relationships/image" Target="../media/image32.png"/><Relationship Id="rId5" Type="http://schemas.openxmlformats.org/officeDocument/2006/relationships/slideLayout" Target="../slideLayouts/slideLayout10.xml"/><Relationship Id="rId15" Type="http://schemas.microsoft.com/office/2007/relationships/diagramDrawing" Target="../diagrams/drawing1.xml"/><Relationship Id="rId23" Type="http://schemas.openxmlformats.org/officeDocument/2006/relationships/image" Target="../media/image18.svg"/><Relationship Id="rId28" Type="http://schemas.openxmlformats.org/officeDocument/2006/relationships/image" Target="../media/image23.png"/><Relationship Id="rId36" Type="http://schemas.openxmlformats.org/officeDocument/2006/relationships/image" Target="../media/image31.svg"/><Relationship Id="rId10" Type="http://schemas.openxmlformats.org/officeDocument/2006/relationships/image" Target="../media/image13.svg"/><Relationship Id="rId19" Type="http://schemas.openxmlformats.org/officeDocument/2006/relationships/image" Target="../media/image16.svg"/><Relationship Id="rId31" Type="http://schemas.openxmlformats.org/officeDocument/2006/relationships/image" Target="../media/image26.svg"/><Relationship Id="rId4" Type="http://schemas.openxmlformats.org/officeDocument/2006/relationships/video" Target="../media/media1.mp4"/><Relationship Id="rId9" Type="http://schemas.openxmlformats.org/officeDocument/2006/relationships/image" Target="../media/image12.png"/><Relationship Id="rId14" Type="http://schemas.openxmlformats.org/officeDocument/2006/relationships/diagramColors" Target="../diagrams/colors1.xml"/><Relationship Id="rId22" Type="http://schemas.openxmlformats.org/officeDocument/2006/relationships/image" Target="../media/image17.png"/><Relationship Id="rId27" Type="http://schemas.openxmlformats.org/officeDocument/2006/relationships/image" Target="../media/image22.svg"/><Relationship Id="rId30" Type="http://schemas.openxmlformats.org/officeDocument/2006/relationships/image" Target="../media/image25.png"/><Relationship Id="rId35" Type="http://schemas.openxmlformats.org/officeDocument/2006/relationships/image" Target="../media/image30.png"/><Relationship Id="rId8" Type="http://schemas.openxmlformats.org/officeDocument/2006/relationships/image" Target="../media/image11.svg"/><Relationship Id="rId3" Type="http://schemas.microsoft.com/office/2007/relationships/media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5" title="Blink Of An Eye">
            <a:hlinkClick r:id="" action="ppaction://media"/>
            <a:extLst>
              <a:ext uri="{FF2B5EF4-FFF2-40B4-BE49-F238E27FC236}">
                <a16:creationId xmlns:a16="http://schemas.microsoft.com/office/drawing/2014/main" id="{F53F3850-4940-530C-963E-78C3D9424C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8555" y="1377434"/>
            <a:ext cx="22260400" cy="9418320"/>
          </a:xfrm>
          <a:prstGeom prst="rect">
            <a:avLst/>
          </a:prstGeom>
        </p:spPr>
      </p:pic>
      <p:sp>
        <p:nvSpPr>
          <p:cNvPr id="137" name="Third eye"/>
          <p:cNvSpPr txBox="1">
            <a:spLocks noGrp="1"/>
          </p:cNvSpPr>
          <p:nvPr>
            <p:ph type="title"/>
          </p:nvPr>
        </p:nvSpPr>
        <p:spPr>
          <a:xfrm>
            <a:off x="0" y="199463"/>
            <a:ext cx="22551363" cy="3220393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sz="25000" dirty="0">
                <a:solidFill>
                  <a:schemeClr val="accent4">
                    <a:lumMod val="75000"/>
                  </a:schemeClr>
                </a:solidFill>
              </a:rPr>
              <a:t>Third</a:t>
            </a:r>
            <a:r>
              <a:rPr lang="en-US" sz="173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5000" dirty="0">
                <a:solidFill>
                  <a:schemeClr val="accent4">
                    <a:lumMod val="75000"/>
                  </a:schemeClr>
                </a:solidFill>
              </a:rPr>
              <a:t>eye</a:t>
            </a:r>
            <a:endParaRPr lang="en-US" sz="173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8" name="....because we all have the same problem, and only some of us see it.…"/>
          <p:cNvSpPr txBox="1">
            <a:spLocks noGrp="1"/>
          </p:cNvSpPr>
          <p:nvPr>
            <p:ph type="body" sz="quarter" idx="1"/>
          </p:nvPr>
        </p:nvSpPr>
        <p:spPr>
          <a:xfrm>
            <a:off x="1581355" y="8439912"/>
            <a:ext cx="21437600" cy="3557016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Swis721 Blk BT" panose="020B0904030502020204" pitchFamily="34" charset="0"/>
              </a:rPr>
              <a:t>....because we all have the same problem, and only some of us see it.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l-PL" sz="4400" b="1" dirty="0">
                <a:solidFill>
                  <a:schemeClr val="accent4">
                    <a:lumMod val="50000"/>
                  </a:schemeClr>
                </a:solidFill>
                <a:latin typeface="Swis721 Blk BT" panose="020B0904030502020204" pitchFamily="34" charset="0"/>
              </a:rPr>
              <a:t>	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Swis721 Blk BT" panose="020B0904030502020204" pitchFamily="34" charset="0"/>
              </a:rPr>
              <a:t>Some people call these once disabled</a:t>
            </a:r>
            <a:r>
              <a:rPr lang="pl-PL" sz="4400" b="1" dirty="0">
                <a:solidFill>
                  <a:schemeClr val="accent4">
                    <a:lumMod val="50000"/>
                  </a:schemeClr>
                </a:solidFill>
                <a:latin typeface="Swis721 Blk BT" panose="020B0904030502020204" pitchFamily="34" charset="0"/>
              </a:rPr>
              <a:t>... 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Swis721 Blk BT" panose="020B0904030502020204" pitchFamily="34" charset="0"/>
              </a:rPr>
              <a:t>but really</a:t>
            </a:r>
            <a:r>
              <a:rPr lang="pl-PL" sz="4400" b="1" dirty="0">
                <a:solidFill>
                  <a:schemeClr val="accent4">
                    <a:lumMod val="50000"/>
                  </a:schemeClr>
                </a:solidFill>
                <a:latin typeface="Swis721 Blk BT" panose="020B0904030502020204" pitchFamily="34" charset="0"/>
              </a:rPr>
              <a:t> 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Swis721 Blk BT" panose="020B0904030502020204" pitchFamily="34" charset="0"/>
              </a:rPr>
              <a:t> </a:t>
            </a:r>
            <a:r>
              <a:rPr lang="pl-PL" sz="4400" b="1" dirty="0">
                <a:solidFill>
                  <a:schemeClr val="accent4">
                    <a:lumMod val="50000"/>
                  </a:schemeClr>
                </a:solidFill>
                <a:latin typeface="Swis721 Blk BT" panose="020B0904030502020204" pitchFamily="34" charset="0"/>
              </a:rPr>
              <a:t>    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Swis721 Blk BT" panose="020B0904030502020204" pitchFamily="34" charset="0"/>
              </a:rPr>
              <a:t>they are just people with a different point of view</a:t>
            </a:r>
            <a:r>
              <a:rPr lang="pl-PL" sz="4400" b="1" dirty="0">
                <a:solidFill>
                  <a:schemeClr val="accent4">
                    <a:lumMod val="50000"/>
                  </a:schemeClr>
                </a:solidFill>
                <a:latin typeface="Swis721 Blk BT" panose="020B0904030502020204" pitchFamily="34" charset="0"/>
              </a:rPr>
              <a:t>!</a:t>
            </a:r>
            <a:endParaRPr lang="en-US" sz="4400" b="1" dirty="0">
              <a:solidFill>
                <a:schemeClr val="accent4">
                  <a:lumMod val="50000"/>
                </a:schemeClr>
              </a:solidFill>
              <a:latin typeface="Swis721 Blk BT" panose="020B0904030502020204" pitchFamily="34" charset="0"/>
            </a:endParaRPr>
          </a:p>
        </p:txBody>
      </p:sp>
    </p:spTree>
  </p:cSld>
  <p:clrMapOvr>
    <a:masterClrMapping/>
  </p:clrMapOvr>
  <p:transition spd="med"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79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726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6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8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815803-9F2B-47D4-A8E3-A0A5A51089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Someone among you watching these slides will probably say: "why another remote in my pocket - I already have too many"... but I never said it has to be another remote - the Third eye can successfully, thanks to the use of appropriate radio chips and additional memory, replace existing remotes and be ready to clone subsequent radio-controlled devices appearing in the home - from the phone you select e.g. </a:t>
            </a:r>
            <a:r>
              <a:rPr lang="pl-PL" dirty="0"/>
              <a:t>Open garage door, </a:t>
            </a:r>
            <a:r>
              <a:rPr lang="en-US" dirty="0"/>
              <a:t>turn off the light in the kitchen, raise the blind in the living room and on the remote the red button - "execute" ....</a:t>
            </a:r>
            <a:endParaRPr lang="en-CH" dirty="0"/>
          </a:p>
        </p:txBody>
      </p:sp>
      <p:pic>
        <p:nvPicPr>
          <p:cNvPr id="4" name="Graphic 3" descr="Remote control outline">
            <a:extLst>
              <a:ext uri="{FF2B5EF4-FFF2-40B4-BE49-F238E27FC236}">
                <a16:creationId xmlns:a16="http://schemas.microsoft.com/office/drawing/2014/main" id="{87339DD4-F2ED-18E4-B9BC-C0ECC8A60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44112" y="1572768"/>
            <a:ext cx="2075688" cy="2075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A84665-6401-4F8C-540F-0671CF6F1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79959">
            <a:off x="18019688" y="1667397"/>
            <a:ext cx="2078916" cy="2078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A33C24-1FA9-24EC-5ECF-BB0EE9903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48078">
            <a:off x="4673296" y="9820549"/>
            <a:ext cx="2078916" cy="2078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98200A-E549-5D80-23BB-BBC420C19E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235281">
            <a:off x="8405761" y="1661070"/>
            <a:ext cx="2078916" cy="20789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A447F4-A2C4-EF65-D98A-5B732A57E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80701">
            <a:off x="6019800" y="1786038"/>
            <a:ext cx="2078916" cy="20789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75DBAF-CBC4-AD60-3585-63E613107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791765">
            <a:off x="15742831" y="9661616"/>
            <a:ext cx="2078916" cy="2078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923C2E-CFDF-1825-FA08-E46E75FA5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87568">
            <a:off x="11067198" y="9885501"/>
            <a:ext cx="2078916" cy="20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81656"/>
      </p:ext>
    </p:extLst>
  </p:cSld>
  <p:clrMapOvr>
    <a:masterClrMapping/>
  </p:clrMapOvr>
  <p:transition spd="med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Why am I doing this?…"/>
          <p:cNvSpPr txBox="1"/>
          <p:nvPr/>
        </p:nvSpPr>
        <p:spPr>
          <a:xfrm>
            <a:off x="528185" y="1302345"/>
            <a:ext cx="22358366" cy="12413655"/>
          </a:xfrm>
          <a:prstGeom prst="rect">
            <a:avLst/>
          </a:prstGeom>
          <a:ln w="25400">
            <a:solidFill>
              <a:srgbClr val="ACA6A4"/>
            </a:solidFill>
            <a:miter lim="400000"/>
          </a:ln>
          <a:effectLst>
            <a:innerShdw blurRad="114300">
              <a:prstClr val="black"/>
            </a:inn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spcBef>
                <a:spcPts val="0"/>
              </a:spcBef>
              <a:defRPr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pPr>
            <a:r>
              <a:rPr dirty="0">
                <a:solidFill>
                  <a:srgbClr val="FF0000"/>
                </a:solidFill>
                <a:latin typeface="Amasis MT Pro Black" panose="02040A04050005020304" pitchFamily="18" charset="0"/>
              </a:rPr>
              <a:t>Why am I doing this?</a:t>
            </a:r>
          </a:p>
          <a:p>
            <a:pPr>
              <a:spcBef>
                <a:spcPts val="0"/>
              </a:spcBef>
            </a:pPr>
            <a:r>
              <a:rPr dirty="0">
                <a:solidFill>
                  <a:schemeClr val="tx1">
                    <a:lumMod val="95000"/>
                  </a:schemeClr>
                </a:solidFill>
                <a:latin typeface="Amasis MT Pro Black" panose="02040A04050005020304" pitchFamily="18" charset="0"/>
              </a:rPr>
              <a:t>I have been using a wheelchair for several years.</a:t>
            </a:r>
          </a:p>
          <a:p>
            <a:pPr>
              <a:spcBef>
                <a:spcPts val="0"/>
              </a:spcBef>
            </a:pPr>
            <a:r>
              <a:rPr dirty="0">
                <a:solidFill>
                  <a:schemeClr val="tx1">
                    <a:lumMod val="95000"/>
                  </a:schemeClr>
                </a:solidFill>
                <a:latin typeface="Amasis MT Pro Black" panose="02040A04050005020304" pitchFamily="18" charset="0"/>
              </a:rPr>
              <a:t>It changed my life - but it didn't take away what I love:</a:t>
            </a:r>
          </a:p>
          <a:p>
            <a:pPr>
              <a:spcBef>
                <a:spcPts val="0"/>
              </a:spcBef>
            </a:pPr>
            <a:r>
              <a:rPr dirty="0">
                <a:solidFill>
                  <a:schemeClr val="tx1">
                    <a:lumMod val="95000"/>
                  </a:schemeClr>
                </a:solidFill>
                <a:latin typeface="Amasis MT Pro Black" panose="02040A04050005020304" pitchFamily="18" charset="0"/>
              </a:rPr>
              <a:t>technology, radiocommunication, problem solving.</a:t>
            </a:r>
          </a:p>
          <a:p>
            <a:pPr>
              <a:spcBef>
                <a:spcPts val="0"/>
              </a:spcBef>
            </a:pPr>
            <a:endParaRPr lang="pl-PL" dirty="0">
              <a:solidFill>
                <a:schemeClr val="accent2">
                  <a:lumMod val="60000"/>
                  <a:lumOff val="40000"/>
                </a:schemeClr>
              </a:solidFill>
              <a:latin typeface="Amasis MT Pro Black" panose="02040A04050005020304" pitchFamily="18" charset="0"/>
            </a:endParaRPr>
          </a:p>
          <a:p>
            <a:pPr>
              <a:spcBef>
                <a:spcPts val="0"/>
              </a:spcBef>
            </a:pPr>
            <a:r>
              <a:rPr dirty="0">
                <a:solidFill>
                  <a:schemeClr val="accent2">
                    <a:lumMod val="60000"/>
                    <a:lumOff val="40000"/>
                  </a:schemeClr>
                </a:solidFill>
                <a:latin typeface="Amasis MT Pro Black" panose="02040A04050005020304" pitchFamily="18" charset="0"/>
              </a:rPr>
              <a:t>However, I have noticed that everyday life is not about physical obstacles.</a:t>
            </a:r>
            <a:endParaRPr lang="pl-PL" dirty="0">
              <a:solidFill>
                <a:schemeClr val="accent2">
                  <a:lumMod val="60000"/>
                  <a:lumOff val="40000"/>
                </a:schemeClr>
              </a:solidFill>
              <a:latin typeface="Amasis MT Pro Black" panose="02040A04050005020304" pitchFamily="18" charset="0"/>
            </a:endParaRPr>
          </a:p>
          <a:p>
            <a:pPr>
              <a:spcBef>
                <a:spcPts val="0"/>
              </a:spcBef>
            </a:pPr>
            <a:r>
              <a:rPr dirty="0">
                <a:solidFill>
                  <a:schemeClr val="tx1">
                    <a:lumMod val="95000"/>
                  </a:schemeClr>
                </a:solidFill>
                <a:latin typeface="Amasis MT Pro Black" panose="02040A04050005020304" pitchFamily="18" charset="0"/>
              </a:rPr>
              <a:t>The hardest thing is what you can't see:</a:t>
            </a:r>
          </a:p>
          <a:p>
            <a:pPr>
              <a:spcBef>
                <a:spcPts val="0"/>
              </a:spcBef>
            </a:pPr>
            <a:r>
              <a:rPr dirty="0">
                <a:solidFill>
                  <a:schemeClr val="tx1">
                    <a:lumMod val="95000"/>
                  </a:schemeClr>
                </a:solidFill>
                <a:latin typeface="Amasis MT Pro Black" panose="02040A04050005020304" pitchFamily="18" charset="0"/>
              </a:rPr>
              <a:t>where is the entrance,</a:t>
            </a:r>
          </a:p>
          <a:p>
            <a:pPr>
              <a:spcBef>
                <a:spcPts val="0"/>
              </a:spcBef>
            </a:pPr>
            <a:r>
              <a:rPr dirty="0">
                <a:solidFill>
                  <a:schemeClr val="tx1">
                    <a:lumMod val="95000"/>
                  </a:schemeClr>
                </a:solidFill>
                <a:latin typeface="Amasis MT Pro Black" panose="02040A04050005020304" pitchFamily="18" charset="0"/>
              </a:rPr>
              <a:t>where can I park</a:t>
            </a:r>
          </a:p>
          <a:p>
            <a:pPr>
              <a:spcBef>
                <a:spcPts val="0"/>
              </a:spcBef>
            </a:pPr>
            <a:r>
              <a:rPr dirty="0">
                <a:solidFill>
                  <a:schemeClr val="tx1">
                    <a:lumMod val="95000"/>
                  </a:schemeClr>
                </a:solidFill>
                <a:latin typeface="Amasis MT Pro Black" panose="02040A04050005020304" pitchFamily="18" charset="0"/>
              </a:rPr>
              <a:t>who can help</a:t>
            </a:r>
          </a:p>
          <a:p>
            <a:pPr>
              <a:spcBef>
                <a:spcPts val="0"/>
              </a:spcBef>
            </a:pPr>
            <a:r>
              <a:rPr dirty="0">
                <a:solidFill>
                  <a:schemeClr val="tx1">
                    <a:lumMod val="95000"/>
                  </a:schemeClr>
                </a:solidFill>
                <a:latin typeface="Amasis MT Pro Black" panose="02040A04050005020304" pitchFamily="18" charset="0"/>
              </a:rPr>
              <a:t>how to get to a store or gas station,</a:t>
            </a:r>
          </a:p>
          <a:p>
            <a:pPr>
              <a:spcBef>
                <a:spcPts val="0"/>
              </a:spcBef>
            </a:pPr>
            <a:r>
              <a:rPr dirty="0">
                <a:solidFill>
                  <a:schemeClr val="tx1">
                    <a:lumMod val="95000"/>
                  </a:schemeClr>
                </a:solidFill>
                <a:latin typeface="Amasis MT Pro Black" panose="02040A04050005020304" pitchFamily="18" charset="0"/>
              </a:rPr>
              <a:t>where am I when the GPS loses signal in a canyon of streets.</a:t>
            </a:r>
          </a:p>
          <a:p>
            <a:pPr>
              <a:spcBef>
                <a:spcPts val="0"/>
              </a:spcBef>
            </a:pPr>
            <a:r>
              <a:rPr dirty="0">
                <a:solidFill>
                  <a:srgbClr val="FF0000"/>
                </a:solidFill>
                <a:latin typeface="Amasis MT Pro Black" panose="02040A04050005020304" pitchFamily="18" charset="0"/>
              </a:rPr>
              <a:t>Third Eye </a:t>
            </a:r>
            <a:r>
              <a:rPr dirty="0">
                <a:solidFill>
                  <a:schemeClr val="accent2">
                    <a:lumMod val="60000"/>
                    <a:lumOff val="40000"/>
                  </a:schemeClr>
                </a:solidFill>
                <a:latin typeface="Amasis MT Pro Black" panose="02040A04050005020304" pitchFamily="18" charset="0"/>
              </a:rPr>
              <a:t>was created because I wanted to solve the simplest,</a:t>
            </a:r>
          </a:p>
          <a:p>
            <a:pPr>
              <a:spcBef>
                <a:spcPts val="0"/>
              </a:spcBef>
            </a:pPr>
            <a:r>
              <a:rPr dirty="0">
                <a:solidFill>
                  <a:schemeClr val="accent2">
                    <a:lumMod val="60000"/>
                    <a:lumOff val="40000"/>
                  </a:schemeClr>
                </a:solidFill>
                <a:latin typeface="Amasis MT Pro Black" panose="02040A04050005020304" pitchFamily="18" charset="0"/>
              </a:rPr>
              <a:t>and at the same time the most common question:</a:t>
            </a:r>
          </a:p>
          <a:p>
            <a:pPr>
              <a:spcBef>
                <a:spcPts val="0"/>
              </a:spcBef>
            </a:pPr>
            <a:r>
              <a:rPr dirty="0">
                <a:solidFill>
                  <a:schemeClr val="accent2">
                    <a:lumMod val="60000"/>
                    <a:lumOff val="40000"/>
                  </a:schemeClr>
                </a:solidFill>
                <a:latin typeface="Amasis MT Pro Black" panose="02040A04050005020304" pitchFamily="18" charset="0"/>
              </a:rPr>
              <a:t>"Where am I and who can help me - here and now?"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000">
        <p14:ripple/>
      </p:transition>
    </mc:Choice>
    <mc:Fallback xmlns="">
      <p:transition spd="slow" advClick="0" advTm="3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744B4-9C3C-9B79-4F7D-38838990B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Video 16" title="Woman closing eyes">
            <a:hlinkClick r:id="" action="ppaction://media"/>
            <a:extLst>
              <a:ext uri="{FF2B5EF4-FFF2-40B4-BE49-F238E27FC236}">
                <a16:creationId xmlns:a16="http://schemas.microsoft.com/office/drawing/2014/main" id="{10F6818A-A979-644A-5F3F-6F555E91C8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715998"/>
          </a:xfrm>
          <a:prstGeom prst="rect">
            <a:avLst/>
          </a:prstGeom>
          <a:noFill/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0D2478C1-6E9B-AE4F-593B-F970C2976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br>
              <a:rPr kumimoji="0" lang="en-CH" altLang="en-CH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CH" altLang="en-CH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AD3004-9E4E-0EA5-D34C-88D9B9D272E0}"/>
              </a:ext>
            </a:extLst>
          </p:cNvPr>
          <p:cNvSpPr txBox="1"/>
          <p:nvPr/>
        </p:nvSpPr>
        <p:spPr>
          <a:xfrm>
            <a:off x="384048" y="2080754"/>
            <a:ext cx="2907792" cy="15260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Courier New" panose="02070309020205020404" pitchFamily="49" charset="0"/>
                <a:cs typeface="Courier New" panose="02070309020205020404" pitchFamily="49" charset="0"/>
                <a:sym typeface="Helvetica Neue Light"/>
              </a:rPr>
              <a:t>Contact</a:t>
            </a:r>
            <a:r>
              <a:rPr kumimoji="0" lang="pl-PL" sz="5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Courier New" panose="02070309020205020404" pitchFamily="49" charset="0"/>
                <a:cs typeface="Courier New" panose="02070309020205020404" pitchFamily="49" charset="0"/>
                <a:sym typeface="Helvetica Neue Light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F11217-7E93-D108-3C5C-10AD57B39D1D}"/>
              </a:ext>
            </a:extLst>
          </p:cNvPr>
          <p:cNvSpPr txBox="1"/>
          <p:nvPr/>
        </p:nvSpPr>
        <p:spPr>
          <a:xfrm>
            <a:off x="384048" y="3417771"/>
            <a:ext cx="4262385" cy="13106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Courier New" panose="02070309020205020404" pitchFamily="49" charset="0"/>
                <a:cs typeface="Courier New" panose="02070309020205020404" pitchFamily="49" charset="0"/>
                <a:sym typeface="Helvetica Neue Light"/>
              </a:rPr>
              <a:t>Jarosław Starke</a:t>
            </a:r>
            <a:endParaRPr kumimoji="0" lang="en-CH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50800" dist="38100" dir="5400000" rotWithShape="0">
                  <a:srgbClr val="000000"/>
                </a:outerShdw>
              </a:effectLst>
              <a:uFillTx/>
              <a:latin typeface="Courier New" panose="02070309020205020404" pitchFamily="49" charset="0"/>
              <a:cs typeface="Courier New" panose="02070309020205020404" pitchFamily="49" charset="0"/>
              <a:sym typeface="Helvetica Neue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8C92E9-5103-4410-BE02-2708CDA1C294}"/>
              </a:ext>
            </a:extLst>
          </p:cNvPr>
          <p:cNvSpPr txBox="1"/>
          <p:nvPr/>
        </p:nvSpPr>
        <p:spPr>
          <a:xfrm>
            <a:off x="384048" y="4342384"/>
            <a:ext cx="7534656" cy="13106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Courier New" panose="02070309020205020404" pitchFamily="49" charset="0"/>
                <a:cs typeface="Courier New" panose="02070309020205020404" pitchFamily="49" charset="0"/>
                <a:sym typeface="Helvetica Neue Light"/>
              </a:rPr>
              <a:t>Phone +41 79 789 32 15</a:t>
            </a:r>
            <a:endParaRPr kumimoji="0" lang="en-CH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50800" dist="38100" dir="5400000" rotWithShape="0">
                  <a:srgbClr val="000000"/>
                </a:outerShdw>
              </a:effectLst>
              <a:uFillTx/>
              <a:latin typeface="Courier New" panose="02070309020205020404" pitchFamily="49" charset="0"/>
              <a:cs typeface="Courier New" panose="02070309020205020404" pitchFamily="49" charset="0"/>
              <a:sym typeface="Helvetica Neue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6A9A37-00C1-0FA3-4766-712A3C7C0FEC}"/>
              </a:ext>
            </a:extLst>
          </p:cNvPr>
          <p:cNvSpPr txBox="1"/>
          <p:nvPr/>
        </p:nvSpPr>
        <p:spPr>
          <a:xfrm>
            <a:off x="393192" y="5320858"/>
            <a:ext cx="8065008" cy="13106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Email jarek.starke@gmail.com</a:t>
            </a:r>
            <a:endParaRPr kumimoji="0" lang="en-CH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50800" dist="38100" dir="5400000" rotWithShape="0">
                  <a:srgbClr val="000000"/>
                </a:outerShdw>
              </a:effectLst>
              <a:uFillTx/>
              <a:latin typeface="Courier New" panose="02070309020205020404" pitchFamily="49" charset="0"/>
              <a:cs typeface="Courier New" panose="02070309020205020404" pitchFamily="49" charset="0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14915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14:ripple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My grandmother used to say &quot;if you don't have what you like, you like what you have&quot;, but sometimes we can't see what we almost have at hand, but something is covering it, we don't know where it is... and this is where the &quot;Third Eye&quot; comes into pla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ln w="25400">
            <a:solidFill>
              <a:srgbClr val="ACA6A4"/>
            </a:solidFill>
          </a:ln>
          <a:effectLst>
            <a:outerShdw blurRad="25400" dist="38100" dir="2700000" rotWithShape="0">
              <a:srgbClr val="000000">
                <a:alpha val="64999"/>
              </a:srgbClr>
            </a:outerShdw>
          </a:effectLst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</a:pPr>
            <a:r>
              <a:rPr lang="en-US" sz="8800" dirty="0">
                <a:solidFill>
                  <a:srgbClr val="FFC000"/>
                </a:solidFill>
                <a:effectLst/>
                <a:latin typeface="Cooper Black" panose="0208090404030B020404" pitchFamily="18" charset="0"/>
              </a:rPr>
              <a:t>My grandmother </a:t>
            </a:r>
            <a:r>
              <a:rPr lang="en-US" sz="5000" dirty="0">
                <a:solidFill>
                  <a:srgbClr val="FFFFFF"/>
                </a:solidFill>
                <a:effectLst/>
                <a:latin typeface="Helvetica Neue Light"/>
              </a:rPr>
              <a:t>often said</a:t>
            </a:r>
            <a:r>
              <a:rPr lang="pl-PL" sz="5000" dirty="0">
                <a:solidFill>
                  <a:srgbClr val="FFFFFF"/>
                </a:solidFill>
                <a:effectLst/>
                <a:latin typeface="Helvetica Neue Light"/>
              </a:rPr>
              <a:t>:</a:t>
            </a:r>
          </a:p>
          <a:p>
            <a:pPr marL="0" indent="0" algn="ctr">
              <a:spcBef>
                <a:spcPts val="0"/>
              </a:spcBef>
              <a:buSzTx/>
              <a:buNone/>
            </a:pPr>
            <a:r>
              <a:rPr lang="en-US" sz="5000" dirty="0">
                <a:solidFill>
                  <a:srgbClr val="FFFFFF"/>
                </a:solidFill>
                <a:effectLst/>
                <a:latin typeface="Helvetica Neue Light"/>
              </a:rPr>
              <a:t> </a:t>
            </a:r>
            <a:r>
              <a:rPr lang="en-US" sz="50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Lucida Calligraphy" panose="03010101010101010101" pitchFamily="66" charset="0"/>
              </a:rPr>
              <a:t>"If you don't have what you want, you should appreciate what you have."</a:t>
            </a:r>
            <a:r>
              <a:rPr lang="en-US" sz="5000" dirty="0">
                <a:solidFill>
                  <a:srgbClr val="FFFFFF"/>
                </a:solidFill>
                <a:effectLst/>
                <a:latin typeface="Helvetica Neue Light"/>
              </a:rPr>
              <a:t> </a:t>
            </a:r>
            <a:endParaRPr lang="pl-PL" sz="5000" dirty="0">
              <a:solidFill>
                <a:srgbClr val="FFFFFF"/>
              </a:solidFill>
              <a:effectLst/>
              <a:latin typeface="Helvetica Neue Light"/>
            </a:endParaRPr>
          </a:p>
          <a:p>
            <a:pPr marL="0" indent="0" algn="ctr">
              <a:spcBef>
                <a:spcPts val="0"/>
              </a:spcBef>
              <a:buSzTx/>
              <a:buNone/>
            </a:pPr>
            <a:r>
              <a:rPr lang="en-US" sz="5000" dirty="0">
                <a:solidFill>
                  <a:srgbClr val="FFFFFF"/>
                </a:solidFill>
                <a:effectLst/>
                <a:latin typeface="Helvetica Neue Light"/>
              </a:rPr>
              <a:t>However, </a:t>
            </a:r>
            <a:r>
              <a:rPr lang="en-US" sz="50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Helvetica Neue Light"/>
              </a:rPr>
              <a:t>sometimes we fail to recognize </a:t>
            </a:r>
            <a:r>
              <a:rPr lang="en-US" sz="5000" dirty="0">
                <a:solidFill>
                  <a:srgbClr val="FFFFFF"/>
                </a:solidFill>
                <a:effectLst/>
                <a:latin typeface="Helvetica Neue Light"/>
              </a:rPr>
              <a:t>what is nearly within our reach because it’s </a:t>
            </a:r>
            <a:r>
              <a:rPr lang="en-US" sz="50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Helvetica Neue Light"/>
              </a:rPr>
              <a:t>hidden or unclear</a:t>
            </a:r>
            <a:r>
              <a:rPr lang="pl-PL" sz="5000" dirty="0">
                <a:solidFill>
                  <a:srgbClr val="FFFFFF"/>
                </a:solidFill>
                <a:effectLst/>
                <a:latin typeface="Helvetica Neue Light"/>
              </a:rPr>
              <a:t>,</a:t>
            </a:r>
            <a:r>
              <a:rPr lang="en-US" dirty="0">
                <a:effectLst/>
              </a:rPr>
              <a:t> </a:t>
            </a:r>
            <a:endParaRPr lang="pl-PL" dirty="0">
              <a:effectLst/>
            </a:endParaRPr>
          </a:p>
          <a:p>
            <a:pPr marL="0" indent="0" algn="ctr">
              <a:spcBef>
                <a:spcPts val="0"/>
              </a:spcBef>
              <a:buSzTx/>
              <a:buNone/>
            </a:pPr>
            <a:r>
              <a:rPr lang="en-US" dirty="0">
                <a:effectLst/>
              </a:rPr>
              <a:t>besides - </a:t>
            </a:r>
            <a:r>
              <a:rPr lang="en-US" dirty="0">
                <a:solidFill>
                  <a:srgbClr val="FF0000"/>
                </a:solidFill>
                <a:effectLst/>
              </a:rPr>
              <a:t>I don't like the phrase "</a:t>
            </a:r>
            <a:r>
              <a:rPr lang="en-US" dirty="0">
                <a:solidFill>
                  <a:srgbClr val="FF0000"/>
                </a:solidFill>
                <a:effectLst/>
                <a:latin typeface="Cooper Black" panose="0208090404030B020404" pitchFamily="18" charset="0"/>
              </a:rPr>
              <a:t>you should</a:t>
            </a:r>
            <a:r>
              <a:rPr lang="en-US" dirty="0">
                <a:solidFill>
                  <a:srgbClr val="FF0000"/>
                </a:solidFill>
                <a:effectLst/>
              </a:rPr>
              <a:t>"</a:t>
            </a:r>
            <a:endParaRPr lang="pl-PL" sz="5000" dirty="0">
              <a:solidFill>
                <a:srgbClr val="FF0000"/>
              </a:solidFill>
              <a:effectLst/>
              <a:latin typeface="Helvetica Neue Light"/>
            </a:endParaRPr>
          </a:p>
          <a:p>
            <a:pPr marL="0" indent="0" algn="ctr">
              <a:spcBef>
                <a:spcPts val="0"/>
              </a:spcBef>
              <a:buSzTx/>
              <a:buNone/>
            </a:pPr>
            <a:r>
              <a:rPr lang="en-US" sz="5000" dirty="0">
                <a:solidFill>
                  <a:srgbClr val="FFFFFF"/>
                </a:solidFill>
                <a:effectLst/>
                <a:latin typeface="Helvetica Neue Light"/>
              </a:rPr>
              <a:t>This is where the concept of the "Third Eye" becomes important—to help us </a:t>
            </a:r>
            <a:r>
              <a:rPr lang="en-US" sz="8800" b="1" dirty="0">
                <a:solidFill>
                  <a:srgbClr val="92D050"/>
                </a:solidFill>
                <a:effectLst/>
                <a:latin typeface="Swis721 BlkEx BT" panose="020B0907040502030204" pitchFamily="34" charset="0"/>
              </a:rPr>
              <a:t>uncover and attain exactly what we desire</a:t>
            </a:r>
            <a:r>
              <a:rPr lang="en-US" sz="5000" dirty="0">
                <a:solidFill>
                  <a:srgbClr val="92D050"/>
                </a:solidFill>
                <a:effectLst/>
                <a:latin typeface="Helvetica Neue Light"/>
              </a:rPr>
              <a:t>.</a:t>
            </a:r>
            <a:endParaRPr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>
        <p14:ripple/>
      </p:transition>
    </mc:Choice>
    <mc:Fallback xmlns="">
      <p:transition spd="slow" advClick="0" advTm="2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FEA20-2541-F6FD-E81E-CE970C385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6F9E42-1B41-E7E5-0ADF-C55F3527905A}"/>
              </a:ext>
            </a:extLst>
          </p:cNvPr>
          <p:cNvSpPr txBox="1"/>
          <p:nvPr/>
        </p:nvSpPr>
        <p:spPr>
          <a:xfrm>
            <a:off x="6096866" y="5138126"/>
            <a:ext cx="12193732" cy="31393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66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Helvetica Neue Light"/>
              </a:rPr>
              <a:t>How does this solution differ from other options available online, such as Google Live View?</a:t>
            </a:r>
            <a:endParaRPr lang="en-CH" sz="6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3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7000">
        <p:checker/>
      </p:transition>
    </mc:Choice>
    <mc:Fallback xmlns="">
      <p:transition spd="slow" advClick="0" advTm="7000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FDF4A6-D616-F79C-B4D7-B297BEB88315}"/>
              </a:ext>
            </a:extLst>
          </p:cNvPr>
          <p:cNvSpPr txBox="1"/>
          <p:nvPr/>
        </p:nvSpPr>
        <p:spPr>
          <a:xfrm>
            <a:off x="2697480" y="-435907"/>
            <a:ext cx="17583912" cy="139294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5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	</a:t>
            </a: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Cooper Black" panose="0208090404030B020404" pitchFamily="18" charset="0"/>
                <a:sym typeface="Helvetica Neue Light"/>
              </a:rPr>
              <a:t>The simplest explanation </a:t>
            </a:r>
            <a:r>
              <a:rPr kumimoji="0" lang="pl-PL" sz="5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: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1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Third Ey</a:t>
            </a:r>
            <a:r>
              <a:rPr kumimoji="0" lang="pl-PL" sz="6600" b="1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e</a:t>
            </a:r>
            <a:r>
              <a:rPr kumimoji="0" lang="en-US" sz="66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 </a:t>
            </a: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— is 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Swis721 Blk BT" panose="020B0904030502020204" pitchFamily="34" charset="0"/>
                <a:sym typeface="Helvetica Neue Light"/>
              </a:rPr>
              <a:t>interactive</a:t>
            </a: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FFFF9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: </a:t>
            </a: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it reacts with buildings and their employees and doesn’t scan the whole world, only the place where we are</a:t>
            </a: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. The </a:t>
            </a: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Swis721 Blk BT" panose="020B0904030502020204" pitchFamily="34" charset="0"/>
                <a:sym typeface="Helvetica Neue Light"/>
              </a:rPr>
              <a:t>answers aren’t virtual but real</a:t>
            </a: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Swis721 Blk BT" panose="020B0904030502020204" pitchFamily="34" charset="0"/>
                <a:sym typeface="Helvetica Neue Light"/>
              </a:rPr>
              <a:t> </a:t>
            </a: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— </a:t>
            </a: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only powered-on devices respond, and only those within whose range we are</a:t>
            </a: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.</a:t>
            </a:r>
            <a:endParaRPr lang="pl-PL" dirty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5000" b="0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Cooper Black" panose="0208090404030B020404" pitchFamily="18" charset="0"/>
                <a:sym typeface="Helvetica Neue Light"/>
              </a:rPr>
              <a:t>	</a:t>
            </a: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Cooper Black" panose="0208090404030B020404" pitchFamily="18" charset="0"/>
                <a:sym typeface="Helvetica Neue Light"/>
              </a:rPr>
              <a:t>This solution could also be called</a:t>
            </a: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: </a:t>
            </a:r>
            <a:endParaRPr kumimoji="0" lang="pl-PL" sz="5000" b="0" i="0" u="none" strike="noStrike" cap="none" spc="0" normalizeH="0" baseline="0" dirty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50800" dist="38100" dir="5400000" rotWithShape="0">
                  <a:srgbClr val="000000"/>
                </a:outerShdw>
              </a:effectLst>
              <a:uFillTx/>
              <a:latin typeface="+mn-lt"/>
              <a:ea typeface="+mn-ea"/>
              <a:cs typeface="+mn-cs"/>
              <a:sym typeface="Helvetica Neue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Broadway" panose="04040905080B02020502" pitchFamily="82" charset="0"/>
                <a:sym typeface="Helvetica Neue Light"/>
              </a:rPr>
              <a:t>a</a:t>
            </a: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Broadway" panose="04040905080B02020502" pitchFamily="82" charset="0"/>
                <a:sym typeface="Helvetica Neue Light"/>
              </a:rPr>
              <a:t> </a:t>
            </a: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Broadway" panose="04040905080B02020502" pitchFamily="82" charset="0"/>
                <a:sym typeface="Helvetica Neue Light"/>
              </a:rPr>
              <a:t>last-mile search engine</a:t>
            </a: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Broadway" panose="04040905080B02020502" pitchFamily="82" charset="0"/>
                <a:sym typeface="Helvetica Neue Light"/>
              </a:rPr>
              <a:t> </a:t>
            </a:r>
            <a:endParaRPr lang="pl-PL" dirty="0">
              <a:latin typeface="Broadway" panose="04040905080B02020502" pitchFamily="82" charset="0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— </a:t>
            </a: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Aptos Black" panose="020B0004020202020204" pitchFamily="34" charset="0"/>
                <a:sym typeface="Helvetica Neue Light"/>
              </a:rPr>
              <a:t>where completely different things matter </a:t>
            </a: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— where the entrance is, where the </a:t>
            </a: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available</a:t>
            </a: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 parking spaces are, where to eat </a:t>
            </a: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at the place I’ve ended up</a:t>
            </a: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 — where there is a free table, whether someone from the</a:t>
            </a:r>
            <a:r>
              <a:rPr kumimoji="0" lang="pl-PL" sz="5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 municipal office</a:t>
            </a:r>
            <a:r>
              <a:rPr lang="pl-PL" dirty="0"/>
              <a:t> </a:t>
            </a: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can come out and </a:t>
            </a: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help me get inside</a:t>
            </a:r>
            <a:r>
              <a:rPr kumimoji="0" lang="pl-PL" sz="5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 </a:t>
            </a:r>
            <a:r>
              <a:rPr kumimoji="0" lang="pl-PL" sz="5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– in a case i need it</a:t>
            </a:r>
            <a:r>
              <a:rPr lang="pl-PL" dirty="0"/>
              <a:t>  </a:t>
            </a: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 etc.</a:t>
            </a:r>
            <a:endParaRPr kumimoji="0" lang="en-CH" sz="5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50800" dist="38100" dir="5400000" rotWithShape="0">
                  <a:srgbClr val="000000"/>
                </a:outerShdw>
              </a:effectLst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924164303"/>
      </p:ext>
    </p:extLst>
  </p:cSld>
  <p:clrMapOvr>
    <a:masterClrMapping/>
  </p:clrMapOvr>
  <p:transition spd="med" advTm="35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1EADEA-45D0-B791-1A91-011019F774B6}"/>
              </a:ext>
            </a:extLst>
          </p:cNvPr>
          <p:cNvSpPr txBox="1"/>
          <p:nvPr/>
        </p:nvSpPr>
        <p:spPr>
          <a:xfrm>
            <a:off x="1947672" y="-268028"/>
            <a:ext cx="17053560" cy="137217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And a bit more broadly: </a:t>
            </a:r>
            <a:endParaRPr lang="pl-PL" dirty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5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	</a:t>
            </a: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The third eye is like - an additional sense that can communicate with intelligent buildings within a 10km radius. On the service provider's side, for example: municipal office, parking lot, gas station, store, hotel, restaurant, etc. - another radio device - terminal - responds directly to the signal transmitter. In case of need for interaction from the service provider - an information appears on the terminal screen - that for example "Mr./Ms. Muster is standing at fuel dispenser No. 3 and waiting for help with refueling" - the operator - in this case the gas station employee - provides the number of minutes after which they can help Ms. Muster - and the information reaches the "Third eye" connected to the phone. Similarly, you can reserve a table in a restaurant, find a free parking space, pick up prepared purchases from the store... etc.</a:t>
            </a:r>
            <a:endParaRPr kumimoji="0" lang="en-CH" sz="5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50800" dist="38100" dir="5400000" rotWithShape="0">
                  <a:srgbClr val="000000"/>
                </a:outerShdw>
              </a:effectLst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Red Curved arrow">
                <a:extLst>
                  <a:ext uri="{FF2B5EF4-FFF2-40B4-BE49-F238E27FC236}">
                    <a16:creationId xmlns:a16="http://schemas.microsoft.com/office/drawing/2014/main" id="{FAF80AF7-C27F-78FC-0DF3-5D43399C0B2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43405780"/>
                  </p:ext>
                </p:extLst>
              </p:nvPr>
            </p:nvGraphicFramePr>
            <p:xfrm>
              <a:off x="14165760" y="-197936"/>
              <a:ext cx="7884812" cy="497416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884812" cy="4974165"/>
                    </a:xfrm>
                    <a:prstGeom prst="rect">
                      <a:avLst/>
                    </a:prstGeom>
                  </am3d:spPr>
                  <am3d:camera>
                    <am3d:pos x="0" y="0" z="6321046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483504" d="1000000"/>
                    <am3d:preTrans dx="-899407" dy="-11281883" dz="-559850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07302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Red Curved arrow">
                <a:extLst>
                  <a:ext uri="{FF2B5EF4-FFF2-40B4-BE49-F238E27FC236}">
                    <a16:creationId xmlns:a16="http://schemas.microsoft.com/office/drawing/2014/main" id="{FAF80AF7-C27F-78FC-0DF3-5D43399C0B2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165760" y="-197936"/>
                <a:ext cx="7884812" cy="49741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Duet classic car red">
                <a:extLst>
                  <a:ext uri="{FF2B5EF4-FFF2-40B4-BE49-F238E27FC236}">
                    <a16:creationId xmlns:a16="http://schemas.microsoft.com/office/drawing/2014/main" id="{114A0025-5758-214A-8269-A831EE9D72B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36351499"/>
                  </p:ext>
                </p:extLst>
              </p:nvPr>
            </p:nvGraphicFramePr>
            <p:xfrm>
              <a:off x="19191146" y="7781543"/>
              <a:ext cx="3475660" cy="3114551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475660" cy="3114551"/>
                    </a:xfrm>
                    <a:prstGeom prst="rect">
                      <a:avLst/>
                    </a:prstGeom>
                  </am3d:spPr>
                  <am3d:camera>
                    <am3d:pos x="0" y="0" z="571977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4071507" d="1000000"/>
                    <am3d:preTrans dx="109152" dy="-3700657" dz="537091"/>
                    <am3d:scale>
                      <am3d:sx n="1000000" d="1000000"/>
                      <am3d:sy n="1000000" d="1000000"/>
                      <am3d:sz n="1000000" d="1000000"/>
                    </am3d:scale>
                    <am3d:rot ax="1011819" ay="-512675" az="-154727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31730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Duet classic car red">
                <a:extLst>
                  <a:ext uri="{FF2B5EF4-FFF2-40B4-BE49-F238E27FC236}">
                    <a16:creationId xmlns:a16="http://schemas.microsoft.com/office/drawing/2014/main" id="{114A0025-5758-214A-8269-A831EE9D72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191146" y="7781543"/>
                <a:ext cx="3475660" cy="3114551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Graphic 6" descr="Fuel with solid fill">
            <a:extLst>
              <a:ext uri="{FF2B5EF4-FFF2-40B4-BE49-F238E27FC236}">
                <a16:creationId xmlns:a16="http://schemas.microsoft.com/office/drawing/2014/main" id="{47CD5108-7F95-509A-FC6F-D726A36E90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579840" y="6592824"/>
            <a:ext cx="3288792" cy="3288792"/>
          </a:xfrm>
          <a:prstGeom prst="rect">
            <a:avLst/>
          </a:prstGeom>
        </p:spPr>
      </p:pic>
      <p:pic>
        <p:nvPicPr>
          <p:cNvPr id="11" name="Picture 10" descr="Woman in wheelchair raising hand">
            <a:extLst>
              <a:ext uri="{FF2B5EF4-FFF2-40B4-BE49-F238E27FC236}">
                <a16:creationId xmlns:a16="http://schemas.microsoft.com/office/drawing/2014/main" id="{40EDA895-07D8-7B58-3C81-307AE814A1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4265" y="8339328"/>
            <a:ext cx="1111924" cy="223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80282"/>
      </p:ext>
    </p:extLst>
  </p:cSld>
  <p:clrMapOvr>
    <a:masterClrMapping/>
  </p:clrMapOvr>
  <p:transition spd="med" advClick="0"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0" presetClass="entr" presetSubtype="12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hought Bubble: Cloud 129">
            <a:extLst>
              <a:ext uri="{FF2B5EF4-FFF2-40B4-BE49-F238E27FC236}">
                <a16:creationId xmlns:a16="http://schemas.microsoft.com/office/drawing/2014/main" id="{26E1B45F-68C5-5E37-21D5-516B9E08DBFE}"/>
              </a:ext>
            </a:extLst>
          </p:cNvPr>
          <p:cNvSpPr/>
          <p:nvPr/>
        </p:nvSpPr>
        <p:spPr>
          <a:xfrm>
            <a:off x="2673515" y="985975"/>
            <a:ext cx="7022935" cy="3120673"/>
          </a:xfrm>
          <a:prstGeom prst="cloudCallou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5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50800" dist="38100" dir="5400000" rotWithShape="0">
                  <a:srgbClr val="000000"/>
                </a:outerShdw>
              </a:effectLst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4" name="Graphic 3" descr="Europe with solid fill">
            <a:extLst>
              <a:ext uri="{FF2B5EF4-FFF2-40B4-BE49-F238E27FC236}">
                <a16:creationId xmlns:a16="http://schemas.microsoft.com/office/drawing/2014/main" id="{6D291AB9-D72E-83F3-F3F6-6C350A9A69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043213" y="4950820"/>
            <a:ext cx="7168838" cy="7168838"/>
          </a:xfrm>
          <a:prstGeom prst="rect">
            <a:avLst/>
          </a:prstGeom>
        </p:spPr>
      </p:pic>
      <p:pic>
        <p:nvPicPr>
          <p:cNvPr id="11" name="Graphic 10" descr="North America with solid fill">
            <a:extLst>
              <a:ext uri="{FF2B5EF4-FFF2-40B4-BE49-F238E27FC236}">
                <a16:creationId xmlns:a16="http://schemas.microsoft.com/office/drawing/2014/main" id="{359FAC74-8923-F47C-E6B3-D928F1E121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482597" y="613459"/>
            <a:ext cx="3530278" cy="3530278"/>
          </a:xfrm>
          <a:prstGeom prst="rect">
            <a:avLst/>
          </a:prstGeom>
        </p:spPr>
      </p:pic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90F2E3D6-3F35-1964-54FB-CB58C2BA27E4}"/>
              </a:ext>
            </a:extLst>
          </p:cNvPr>
          <p:cNvCxnSpPr>
            <a:cxnSpLocks/>
          </p:cNvCxnSpPr>
          <p:nvPr/>
        </p:nvCxnSpPr>
        <p:spPr>
          <a:xfrm rot="10800000" flipV="1">
            <a:off x="11928764" y="1961101"/>
            <a:ext cx="6139318" cy="1764719"/>
          </a:xfrm>
          <a:prstGeom prst="curvedConnector3">
            <a:avLst>
              <a:gd name="adj1" fmla="val 110084"/>
            </a:avLst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aphicFrame>
        <p:nvGraphicFramePr>
          <p:cNvPr id="38" name="Diagram 37">
            <a:extLst>
              <a:ext uri="{FF2B5EF4-FFF2-40B4-BE49-F238E27FC236}">
                <a16:creationId xmlns:a16="http://schemas.microsoft.com/office/drawing/2014/main" id="{02F94FE5-98F2-4F41-63FD-A2A85B94B1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3108538"/>
              </p:ext>
            </p:extLst>
          </p:nvPr>
        </p:nvGraphicFramePr>
        <p:xfrm>
          <a:off x="11169570" y="2929506"/>
          <a:ext cx="6620858" cy="4665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cxnSp>
        <p:nvCxnSpPr>
          <p:cNvPr id="55" name="Connector: Curved 54">
            <a:extLst>
              <a:ext uri="{FF2B5EF4-FFF2-40B4-BE49-F238E27FC236}">
                <a16:creationId xmlns:a16="http://schemas.microsoft.com/office/drawing/2014/main" id="{47D9CF62-2216-05C3-8D06-9D2B40DC0001}"/>
              </a:ext>
            </a:extLst>
          </p:cNvPr>
          <p:cNvCxnSpPr>
            <a:cxnSpLocks/>
          </p:cNvCxnSpPr>
          <p:nvPr/>
        </p:nvCxnSpPr>
        <p:spPr>
          <a:xfrm rot="16200000" flipH="1">
            <a:off x="12917043" y="7553047"/>
            <a:ext cx="3595251" cy="1498573"/>
          </a:xfrm>
          <a:prstGeom prst="curvedConnector3">
            <a:avLst>
              <a:gd name="adj1" fmla="val 50000"/>
            </a:avLst>
          </a:prstGeom>
          <a:ln>
            <a:headEnd type="none" w="med" len="me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0" name="Video 79" title="Sphere rolling animation">
            <a:hlinkClick r:id="" action="ppaction://media"/>
            <a:extLst>
              <a:ext uri="{FF2B5EF4-FFF2-40B4-BE49-F238E27FC236}">
                <a16:creationId xmlns:a16="http://schemas.microsoft.com/office/drawing/2014/main" id="{28CF05A0-E4A6-91AF-7019-DC8099CCF4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747906" y="2344981"/>
            <a:ext cx="2879221" cy="1228526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09F77952-CFCA-EB71-3AEA-58CB1206A9B1}"/>
              </a:ext>
            </a:extLst>
          </p:cNvPr>
          <p:cNvSpPr txBox="1"/>
          <p:nvPr/>
        </p:nvSpPr>
        <p:spPr>
          <a:xfrm>
            <a:off x="3882020" y="973625"/>
            <a:ext cx="4648401" cy="11100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50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Problem to solve:</a:t>
            </a:r>
            <a:endParaRPr kumimoji="0" lang="en-CH" sz="5000" b="0" i="0" u="none" strike="noStrike" cap="none" spc="0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>
                <a:outerShdw blurRad="50800" dist="38100" dir="5400000" rotWithShape="0">
                  <a:srgbClr val="000000"/>
                </a:outerShdw>
              </a:effectLst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96" name="Graphic 95" descr="Woman with a prosthetic arm">
            <a:hlinkClick r:id="" action="ppaction://noaction">
              <a:snd r:embed="rId17" name="click.wav"/>
            </a:hlinkClick>
            <a:extLst>
              <a:ext uri="{FF2B5EF4-FFF2-40B4-BE49-F238E27FC236}">
                <a16:creationId xmlns:a16="http://schemas.microsoft.com/office/drawing/2014/main" id="{CD667CBC-936A-C05C-2F18-B78110AB4C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164341" y="3725821"/>
            <a:ext cx="4283063" cy="2899835"/>
          </a:xfrm>
          <a:prstGeom prst="rect">
            <a:avLst/>
          </a:prstGeom>
        </p:spPr>
      </p:pic>
      <p:pic>
        <p:nvPicPr>
          <p:cNvPr id="6" name="Video 5" title="Blink Of An Eye">
            <a:hlinkClick r:id="" action="ppaction://media"/>
            <a:extLst>
              <a:ext uri="{FF2B5EF4-FFF2-40B4-BE49-F238E27FC236}">
                <a16:creationId xmlns:a16="http://schemas.microsoft.com/office/drawing/2014/main" id="{E1793430-0476-81F0-C6A3-9B32EE1DBC9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990834" y="5780303"/>
            <a:ext cx="1637667" cy="698771"/>
          </a:xfrm>
          <a:prstGeom prst="rect">
            <a:avLst/>
          </a:prstGeom>
          <a:effectLst>
            <a:glow rad="228600">
              <a:schemeClr val="bg2">
                <a:lumMod val="50000"/>
                <a:alpha val="40000"/>
              </a:schemeClr>
            </a:glow>
          </a:effectLst>
        </p:spPr>
      </p:pic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B0573619-ECFD-E716-A903-76A47A93CD3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3638351" y="4562634"/>
            <a:ext cx="7331185" cy="3530275"/>
          </a:xfrm>
          <a:prstGeom prst="curvedConnector3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5" name="Connector: Curved 44">
            <a:extLst>
              <a:ext uri="{FF2B5EF4-FFF2-40B4-BE49-F238E27FC236}">
                <a16:creationId xmlns:a16="http://schemas.microsoft.com/office/drawing/2014/main" id="{66061B55-30C3-F480-AC22-ABDD75E00805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274636" y="2287408"/>
            <a:ext cx="3794446" cy="3258519"/>
          </a:xfrm>
          <a:prstGeom prst="curvedConnector3">
            <a:avLst>
              <a:gd name="adj1" fmla="val 50000"/>
            </a:avLst>
          </a:prstGeom>
          <a:ln>
            <a:headEnd type="none" w="med" len="me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4340ED14-5AD3-E52B-A519-2421DE374AEA}"/>
              </a:ext>
            </a:extLst>
          </p:cNvPr>
          <p:cNvSpPr txBox="1"/>
          <p:nvPr/>
        </p:nvSpPr>
        <p:spPr>
          <a:xfrm>
            <a:off x="17312181" y="4618001"/>
            <a:ext cx="6014261" cy="18646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7200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All word</a:t>
            </a:r>
            <a:endParaRPr kumimoji="0" lang="en-CH" sz="7200" b="1" i="0" u="none" strike="noStrike" cap="none" spc="0" normalizeH="0" baseline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0800" dist="38100" dir="5400000" rotWithShape="0">
                  <a:srgbClr val="000000"/>
                </a:outerShdw>
              </a:effectLst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132" name="Graphic 131" descr="Wi-Fi outline">
            <a:hlinkClick r:id="" action="ppaction://noaction">
              <a:snd r:embed="rId21" name="laser.wav"/>
            </a:hlinkClick>
            <a:extLst>
              <a:ext uri="{FF2B5EF4-FFF2-40B4-BE49-F238E27FC236}">
                <a16:creationId xmlns:a16="http://schemas.microsoft.com/office/drawing/2014/main" id="{72896B10-943A-447F-6C59-4C0DB9AD51F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10800000">
            <a:off x="-1879654" y="4470344"/>
            <a:ext cx="11513181" cy="5718685"/>
          </a:xfrm>
          <a:prstGeom prst="rect">
            <a:avLst/>
          </a:prstGeom>
        </p:spPr>
      </p:pic>
      <p:pic>
        <p:nvPicPr>
          <p:cNvPr id="137" name="Graphic 136" descr="Africa with solid fill">
            <a:extLst>
              <a:ext uri="{FF2B5EF4-FFF2-40B4-BE49-F238E27FC236}">
                <a16:creationId xmlns:a16="http://schemas.microsoft.com/office/drawing/2014/main" id="{EBB08A8E-9559-197A-0FDB-B03CB348A33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482597" y="10800446"/>
            <a:ext cx="6690185" cy="2638425"/>
          </a:xfrm>
          <a:prstGeom prst="rect">
            <a:avLst/>
          </a:prstGeom>
        </p:spPr>
      </p:pic>
      <p:pic>
        <p:nvPicPr>
          <p:cNvPr id="143" name="Graphic 142" descr="South America with solid fill">
            <a:extLst>
              <a:ext uri="{FF2B5EF4-FFF2-40B4-BE49-F238E27FC236}">
                <a16:creationId xmlns:a16="http://schemas.microsoft.com/office/drawing/2014/main" id="{7093FAD8-A919-303B-5352-23A9DCCD20F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8883491" y="3384390"/>
            <a:ext cx="2686050" cy="2686050"/>
          </a:xfrm>
          <a:prstGeom prst="rect">
            <a:avLst/>
          </a:prstGeom>
        </p:spPr>
      </p:pic>
      <p:pic>
        <p:nvPicPr>
          <p:cNvPr id="145" name="Graphic 144" descr="Asia with solid fill">
            <a:extLst>
              <a:ext uri="{FF2B5EF4-FFF2-40B4-BE49-F238E27FC236}">
                <a16:creationId xmlns:a16="http://schemas.microsoft.com/office/drawing/2014/main" id="{26F4AB3B-111D-FC97-2255-9CFD9164DCA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9884491" y="5262353"/>
            <a:ext cx="4542690" cy="3274299"/>
          </a:xfrm>
          <a:prstGeom prst="rect">
            <a:avLst/>
          </a:prstGeom>
        </p:spPr>
      </p:pic>
      <p:pic>
        <p:nvPicPr>
          <p:cNvPr id="149" name="Graphic 148" descr="Australia with solid fill">
            <a:extLst>
              <a:ext uri="{FF2B5EF4-FFF2-40B4-BE49-F238E27FC236}">
                <a16:creationId xmlns:a16="http://schemas.microsoft.com/office/drawing/2014/main" id="{E733AC24-6E88-DD83-F83E-0004243BFD4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21277182" y="8019146"/>
            <a:ext cx="2895600" cy="2895600"/>
          </a:xfrm>
          <a:prstGeom prst="rect">
            <a:avLst/>
          </a:prstGeom>
        </p:spPr>
      </p:pic>
      <p:sp>
        <p:nvSpPr>
          <p:cNvPr id="158" name="Arrow: Right 157">
            <a:extLst>
              <a:ext uri="{FF2B5EF4-FFF2-40B4-BE49-F238E27FC236}">
                <a16:creationId xmlns:a16="http://schemas.microsoft.com/office/drawing/2014/main" id="{EEDA0B3C-26C7-39FD-A82C-5B14ECA2CE21}"/>
              </a:ext>
            </a:extLst>
          </p:cNvPr>
          <p:cNvSpPr/>
          <p:nvPr/>
        </p:nvSpPr>
        <p:spPr>
          <a:xfrm rot="1301263">
            <a:off x="9119083" y="8037026"/>
            <a:ext cx="6412952" cy="1182013"/>
          </a:xfrm>
          <a:prstGeom prst="rightArrow">
            <a:avLst/>
          </a:prstGeom>
          <a:solidFill>
            <a:srgbClr val="4CA28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Immediate neighborhood</a:t>
            </a:r>
            <a:endParaRPr kumimoji="0" lang="en-CH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50800" dist="38100" dir="5400000" rotWithShape="0">
                  <a:srgbClr val="000000"/>
                </a:outerShdw>
              </a:effectLst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C19E3298-7E87-47E3-DD89-EA56DC262C47}"/>
              </a:ext>
            </a:extLst>
          </p:cNvPr>
          <p:cNvSpPr/>
          <p:nvPr/>
        </p:nvSpPr>
        <p:spPr>
          <a:xfrm>
            <a:off x="15274637" y="9635613"/>
            <a:ext cx="475482" cy="619695"/>
          </a:xfrm>
          <a:prstGeom prst="ellipse">
            <a:avLst/>
          </a:prstGeom>
          <a:solidFill>
            <a:srgbClr val="4CA28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5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50800" dist="38100" dir="5400000" rotWithShape="0">
                  <a:srgbClr val="000000"/>
                </a:outerShdw>
              </a:effectLst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160" name="Picture 159">
            <a:hlinkClick r:id="" action="ppaction://noaction">
              <a:snd r:embed="rId21" name="laser.wav"/>
            </a:hlinkClick>
            <a:extLst>
              <a:ext uri="{FF2B5EF4-FFF2-40B4-BE49-F238E27FC236}">
                <a16:creationId xmlns:a16="http://schemas.microsoft.com/office/drawing/2014/main" id="{529E0445-9D05-668B-9234-B2563E1160EC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 rot="12175272">
            <a:off x="-2355444" y="7291250"/>
            <a:ext cx="12095746" cy="6077156"/>
          </a:xfrm>
          <a:prstGeom prst="rect">
            <a:avLst/>
          </a:prstGeom>
        </p:spPr>
      </p:pic>
      <p:pic>
        <p:nvPicPr>
          <p:cNvPr id="164" name="Graphic 163" descr="Police female outline">
            <a:extLst>
              <a:ext uri="{FF2B5EF4-FFF2-40B4-BE49-F238E27FC236}">
                <a16:creationId xmlns:a16="http://schemas.microsoft.com/office/drawing/2014/main" id="{698BA280-02EF-333F-590C-B8B2F44407F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3640649" y="12742375"/>
            <a:ext cx="914400" cy="914400"/>
          </a:xfrm>
          <a:prstGeom prst="rect">
            <a:avLst/>
          </a:prstGeom>
        </p:spPr>
      </p:pic>
      <p:pic>
        <p:nvPicPr>
          <p:cNvPr id="166" name="Graphic 165" descr="Veterinarian female outline">
            <a:extLst>
              <a:ext uri="{FF2B5EF4-FFF2-40B4-BE49-F238E27FC236}">
                <a16:creationId xmlns:a16="http://schemas.microsoft.com/office/drawing/2014/main" id="{3402213C-5DAB-50AD-077B-B641D22D15F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2726249" y="12730025"/>
            <a:ext cx="914400" cy="914400"/>
          </a:xfrm>
          <a:prstGeom prst="rect">
            <a:avLst/>
          </a:prstGeom>
        </p:spPr>
      </p:pic>
      <p:pic>
        <p:nvPicPr>
          <p:cNvPr id="168" name="Graphic 167" descr="Waiter male outline">
            <a:extLst>
              <a:ext uri="{FF2B5EF4-FFF2-40B4-BE49-F238E27FC236}">
                <a16:creationId xmlns:a16="http://schemas.microsoft.com/office/drawing/2014/main" id="{AE71D363-37B2-621D-CB0E-2A0C2CD2E0F9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759115" y="12699864"/>
            <a:ext cx="914400" cy="914400"/>
          </a:xfrm>
          <a:prstGeom prst="rect">
            <a:avLst/>
          </a:prstGeom>
        </p:spPr>
      </p:pic>
      <p:grpSp>
        <p:nvGrpSpPr>
          <p:cNvPr id="19" name="Graphic 171" descr="Work from home Wi-Fi outline">
            <a:extLst>
              <a:ext uri="{FF2B5EF4-FFF2-40B4-BE49-F238E27FC236}">
                <a16:creationId xmlns:a16="http://schemas.microsoft.com/office/drawing/2014/main" id="{7E461573-F13B-D6CD-9C2E-7DDC794C4DCF}"/>
              </a:ext>
            </a:extLst>
          </p:cNvPr>
          <p:cNvGrpSpPr/>
          <p:nvPr/>
        </p:nvGrpSpPr>
        <p:grpSpPr>
          <a:xfrm>
            <a:off x="2583956" y="11637716"/>
            <a:ext cx="813756" cy="781030"/>
            <a:chOff x="6137612" y="11598980"/>
            <a:chExt cx="813756" cy="781030"/>
          </a:xfrm>
          <a:solidFill>
            <a:schemeClr val="tx1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009DDE0-4861-BD04-4E67-14816BEE5B29}"/>
                </a:ext>
              </a:extLst>
            </p:cNvPr>
            <p:cNvSpPr/>
            <p:nvPr/>
          </p:nvSpPr>
          <p:spPr>
            <a:xfrm>
              <a:off x="6137612" y="11680847"/>
              <a:ext cx="789293" cy="699162"/>
            </a:xfrm>
            <a:custGeom>
              <a:avLst/>
              <a:gdLst>
                <a:gd name="csX0" fmla="*/ 0 w 789293"/>
                <a:gd name="csY0" fmla="*/ 374911 h 699162"/>
                <a:gd name="csX1" fmla="*/ 61811 w 789293"/>
                <a:gd name="csY1" fmla="*/ 436707 h 699162"/>
                <a:gd name="csX2" fmla="*/ 108896 w 789293"/>
                <a:gd name="csY2" fmla="*/ 392119 h 699162"/>
                <a:gd name="csX3" fmla="*/ 108896 w 789293"/>
                <a:gd name="csY3" fmla="*/ 698933 h 699162"/>
                <a:gd name="csX4" fmla="*/ 347049 w 789293"/>
                <a:gd name="csY4" fmla="*/ 699028 h 699162"/>
                <a:gd name="csX5" fmla="*/ 347049 w 789293"/>
                <a:gd name="csY5" fmla="*/ 461189 h 699162"/>
                <a:gd name="csX6" fmla="*/ 442299 w 789293"/>
                <a:gd name="csY6" fmla="*/ 461189 h 699162"/>
                <a:gd name="csX7" fmla="*/ 442299 w 789293"/>
                <a:gd name="csY7" fmla="*/ 699067 h 699162"/>
                <a:gd name="csX8" fmla="*/ 680396 w 789293"/>
                <a:gd name="csY8" fmla="*/ 699163 h 699162"/>
                <a:gd name="csX9" fmla="*/ 680396 w 789293"/>
                <a:gd name="csY9" fmla="*/ 391713 h 699162"/>
                <a:gd name="csX10" fmla="*/ 727735 w 789293"/>
                <a:gd name="csY10" fmla="*/ 436480 h 699162"/>
                <a:gd name="csX11" fmla="*/ 789294 w 789293"/>
                <a:gd name="csY11" fmla="*/ 374912 h 699162"/>
                <a:gd name="csX12" fmla="*/ 394673 w 789293"/>
                <a:gd name="csY12" fmla="*/ 0 h 699162"/>
                <a:gd name="csX13" fmla="*/ 661346 w 789293"/>
                <a:gd name="csY13" fmla="*/ 680106 h 699162"/>
                <a:gd name="csX14" fmla="*/ 461349 w 789293"/>
                <a:gd name="csY14" fmla="*/ 680027 h 699162"/>
                <a:gd name="csX15" fmla="*/ 461349 w 789293"/>
                <a:gd name="csY15" fmla="*/ 442139 h 699162"/>
                <a:gd name="csX16" fmla="*/ 327999 w 789293"/>
                <a:gd name="csY16" fmla="*/ 442139 h 699162"/>
                <a:gd name="csX17" fmla="*/ 327999 w 789293"/>
                <a:gd name="csY17" fmla="*/ 679971 h 699162"/>
                <a:gd name="csX18" fmla="*/ 127946 w 789293"/>
                <a:gd name="csY18" fmla="*/ 679892 h 699162"/>
                <a:gd name="csX19" fmla="*/ 127946 w 789293"/>
                <a:gd name="csY19" fmla="*/ 374080 h 699162"/>
                <a:gd name="csX20" fmla="*/ 394674 w 789293"/>
                <a:gd name="csY20" fmla="*/ 121502 h 699162"/>
                <a:gd name="csX21" fmla="*/ 661346 w 789293"/>
                <a:gd name="csY21" fmla="*/ 373695 h 699162"/>
                <a:gd name="csX22" fmla="*/ 727360 w 789293"/>
                <a:gd name="csY22" fmla="*/ 409904 h 699162"/>
                <a:gd name="csX23" fmla="*/ 394674 w 789293"/>
                <a:gd name="csY23" fmla="*/ 95272 h 699162"/>
                <a:gd name="csX24" fmla="*/ 62164 w 789293"/>
                <a:gd name="csY24" fmla="*/ 410131 h 699162"/>
                <a:gd name="csX25" fmla="*/ 27292 w 789293"/>
                <a:gd name="csY25" fmla="*/ 375264 h 699162"/>
                <a:gd name="csX26" fmla="*/ 394671 w 789293"/>
                <a:gd name="csY26" fmla="*/ 26276 h 699162"/>
                <a:gd name="csX27" fmla="*/ 762000 w 789293"/>
                <a:gd name="csY27" fmla="*/ 375264 h 6991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</a:cxnLst>
              <a:rect l="l" t="t" r="r" b="b"/>
              <a:pathLst>
                <a:path w="789293" h="699162">
                  <a:moveTo>
                    <a:pt x="0" y="374911"/>
                  </a:moveTo>
                  <a:lnTo>
                    <a:pt x="61811" y="436707"/>
                  </a:lnTo>
                  <a:lnTo>
                    <a:pt x="108896" y="392119"/>
                  </a:lnTo>
                  <a:lnTo>
                    <a:pt x="108896" y="698933"/>
                  </a:lnTo>
                  <a:lnTo>
                    <a:pt x="347049" y="699028"/>
                  </a:lnTo>
                  <a:lnTo>
                    <a:pt x="347049" y="461189"/>
                  </a:lnTo>
                  <a:lnTo>
                    <a:pt x="442299" y="461189"/>
                  </a:lnTo>
                  <a:lnTo>
                    <a:pt x="442299" y="699067"/>
                  </a:lnTo>
                  <a:lnTo>
                    <a:pt x="680396" y="699163"/>
                  </a:lnTo>
                  <a:lnTo>
                    <a:pt x="680396" y="391713"/>
                  </a:lnTo>
                  <a:lnTo>
                    <a:pt x="727735" y="436480"/>
                  </a:lnTo>
                  <a:lnTo>
                    <a:pt x="789294" y="374912"/>
                  </a:lnTo>
                  <a:lnTo>
                    <a:pt x="394673" y="0"/>
                  </a:lnTo>
                  <a:close/>
                  <a:moveTo>
                    <a:pt x="661346" y="680106"/>
                  </a:moveTo>
                  <a:lnTo>
                    <a:pt x="461349" y="680027"/>
                  </a:lnTo>
                  <a:lnTo>
                    <a:pt x="461349" y="442139"/>
                  </a:lnTo>
                  <a:lnTo>
                    <a:pt x="327999" y="442139"/>
                  </a:lnTo>
                  <a:lnTo>
                    <a:pt x="327999" y="679971"/>
                  </a:lnTo>
                  <a:lnTo>
                    <a:pt x="127946" y="679892"/>
                  </a:lnTo>
                  <a:lnTo>
                    <a:pt x="127946" y="374080"/>
                  </a:lnTo>
                  <a:lnTo>
                    <a:pt x="394674" y="121502"/>
                  </a:lnTo>
                  <a:lnTo>
                    <a:pt x="661346" y="373695"/>
                  </a:lnTo>
                  <a:close/>
                  <a:moveTo>
                    <a:pt x="727360" y="409904"/>
                  </a:moveTo>
                  <a:lnTo>
                    <a:pt x="394674" y="95272"/>
                  </a:lnTo>
                  <a:lnTo>
                    <a:pt x="62164" y="410131"/>
                  </a:lnTo>
                  <a:lnTo>
                    <a:pt x="27292" y="375264"/>
                  </a:lnTo>
                  <a:lnTo>
                    <a:pt x="394671" y="26276"/>
                  </a:lnTo>
                  <a:lnTo>
                    <a:pt x="762000" y="375264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CH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4A08FFA-9978-AC67-8762-8DA38D3F0606}"/>
                </a:ext>
              </a:extLst>
            </p:cNvPr>
            <p:cNvSpPr/>
            <p:nvPr/>
          </p:nvSpPr>
          <p:spPr>
            <a:xfrm>
              <a:off x="6694193" y="11598980"/>
              <a:ext cx="257175" cy="257175"/>
            </a:xfrm>
            <a:custGeom>
              <a:avLst/>
              <a:gdLst>
                <a:gd name="csX0" fmla="*/ 181849 w 257175"/>
                <a:gd name="csY0" fmla="*/ 75327 h 257175"/>
                <a:gd name="csX1" fmla="*/ 0 w 257175"/>
                <a:gd name="csY1" fmla="*/ 1 h 257175"/>
                <a:gd name="csX2" fmla="*/ 0 w 257175"/>
                <a:gd name="csY2" fmla="*/ 19051 h 257175"/>
                <a:gd name="csX3" fmla="*/ 238125 w 257175"/>
                <a:gd name="csY3" fmla="*/ 257176 h 257175"/>
                <a:gd name="csX4" fmla="*/ 257175 w 257175"/>
                <a:gd name="csY4" fmla="*/ 257176 h 257175"/>
                <a:gd name="csX5" fmla="*/ 181849 w 257175"/>
                <a:gd name="csY5" fmla="*/ 75327 h 25717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257175" h="257175">
                  <a:moveTo>
                    <a:pt x="181849" y="75327"/>
                  </a:moveTo>
                  <a:cubicBezTo>
                    <a:pt x="133728" y="26936"/>
                    <a:pt x="68245" y="-188"/>
                    <a:pt x="0" y="1"/>
                  </a:cubicBezTo>
                  <a:lnTo>
                    <a:pt x="0" y="19051"/>
                  </a:lnTo>
                  <a:cubicBezTo>
                    <a:pt x="131513" y="19051"/>
                    <a:pt x="238125" y="125663"/>
                    <a:pt x="238125" y="257176"/>
                  </a:cubicBezTo>
                  <a:lnTo>
                    <a:pt x="257175" y="257176"/>
                  </a:lnTo>
                  <a:cubicBezTo>
                    <a:pt x="257363" y="188932"/>
                    <a:pt x="230238" y="123450"/>
                    <a:pt x="181849" y="75327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CH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4BC2DC7-C299-6464-9A3E-5528895B56B8}"/>
                </a:ext>
              </a:extLst>
            </p:cNvPr>
            <p:cNvSpPr/>
            <p:nvPr/>
          </p:nvSpPr>
          <p:spPr>
            <a:xfrm>
              <a:off x="6694193" y="11675260"/>
              <a:ext cx="180900" cy="180895"/>
            </a:xfrm>
            <a:custGeom>
              <a:avLst/>
              <a:gdLst>
                <a:gd name="csX0" fmla="*/ 161851 w 180900"/>
                <a:gd name="csY0" fmla="*/ 180896 h 180895"/>
                <a:gd name="csX1" fmla="*/ 180901 w 180900"/>
                <a:gd name="csY1" fmla="*/ 180896 h 180895"/>
                <a:gd name="csX2" fmla="*/ 388 w 180900"/>
                <a:gd name="csY2" fmla="*/ 0 h 180895"/>
                <a:gd name="csX3" fmla="*/ 0 w 180900"/>
                <a:gd name="csY3" fmla="*/ 0 h 180895"/>
                <a:gd name="csX4" fmla="*/ 0 w 180900"/>
                <a:gd name="csY4" fmla="*/ 19050 h 180895"/>
                <a:gd name="csX5" fmla="*/ 161851 w 180900"/>
                <a:gd name="csY5" fmla="*/ 180499 h 180895"/>
                <a:gd name="csX6" fmla="*/ 161851 w 180900"/>
                <a:gd name="csY6" fmla="*/ 180896 h 18089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80900" h="180895">
                  <a:moveTo>
                    <a:pt x="161851" y="180896"/>
                  </a:moveTo>
                  <a:lnTo>
                    <a:pt x="180901" y="180896"/>
                  </a:lnTo>
                  <a:cubicBezTo>
                    <a:pt x="181006" y="81096"/>
                    <a:pt x="100188" y="106"/>
                    <a:pt x="388" y="0"/>
                  </a:cubicBezTo>
                  <a:cubicBezTo>
                    <a:pt x="258" y="0"/>
                    <a:pt x="129" y="0"/>
                    <a:pt x="0" y="0"/>
                  </a:cubicBezTo>
                  <a:lnTo>
                    <a:pt x="0" y="19050"/>
                  </a:lnTo>
                  <a:cubicBezTo>
                    <a:pt x="89277" y="18939"/>
                    <a:pt x="161739" y="91222"/>
                    <a:pt x="161851" y="180499"/>
                  </a:cubicBezTo>
                  <a:cubicBezTo>
                    <a:pt x="161851" y="180631"/>
                    <a:pt x="161851" y="180764"/>
                    <a:pt x="161851" y="18089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CH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CEE4BA6-8893-8064-E76B-B56640630B07}"/>
                </a:ext>
              </a:extLst>
            </p:cNvPr>
            <p:cNvSpPr/>
            <p:nvPr/>
          </p:nvSpPr>
          <p:spPr>
            <a:xfrm>
              <a:off x="6694193" y="11751423"/>
              <a:ext cx="104737" cy="104733"/>
            </a:xfrm>
            <a:custGeom>
              <a:avLst/>
              <a:gdLst>
                <a:gd name="csX0" fmla="*/ 85688 w 104737"/>
                <a:gd name="csY0" fmla="*/ 104733 h 104733"/>
                <a:gd name="csX1" fmla="*/ 104738 w 104737"/>
                <a:gd name="csY1" fmla="*/ 104733 h 104733"/>
                <a:gd name="csX2" fmla="*/ 199 w 104737"/>
                <a:gd name="csY2" fmla="*/ 0 h 104733"/>
                <a:gd name="csX3" fmla="*/ 0 w 104737"/>
                <a:gd name="csY3" fmla="*/ 0 h 104733"/>
                <a:gd name="csX4" fmla="*/ 0 w 104737"/>
                <a:gd name="csY4" fmla="*/ 19050 h 104733"/>
                <a:gd name="csX5" fmla="*/ 85688 w 104737"/>
                <a:gd name="csY5" fmla="*/ 104524 h 104733"/>
                <a:gd name="csX6" fmla="*/ 85688 w 104737"/>
                <a:gd name="csY6" fmla="*/ 104733 h 10473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04737" h="104733">
                  <a:moveTo>
                    <a:pt x="85688" y="104733"/>
                  </a:moveTo>
                  <a:lnTo>
                    <a:pt x="104738" y="104733"/>
                  </a:lnTo>
                  <a:cubicBezTo>
                    <a:pt x="104791" y="46944"/>
                    <a:pt x="57988" y="53"/>
                    <a:pt x="199" y="0"/>
                  </a:cubicBezTo>
                  <a:cubicBezTo>
                    <a:pt x="132" y="0"/>
                    <a:pt x="67" y="0"/>
                    <a:pt x="0" y="0"/>
                  </a:cubicBezTo>
                  <a:lnTo>
                    <a:pt x="0" y="19050"/>
                  </a:lnTo>
                  <a:cubicBezTo>
                    <a:pt x="47265" y="18991"/>
                    <a:pt x="85629" y="57260"/>
                    <a:pt x="85688" y="104524"/>
                  </a:cubicBezTo>
                  <a:cubicBezTo>
                    <a:pt x="85688" y="104594"/>
                    <a:pt x="85688" y="104664"/>
                    <a:pt x="85688" y="10473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CH"/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B15EEF-55ED-4412-9742-E2760FE890B9}"/>
              </a:ext>
            </a:extLst>
          </p:cNvPr>
          <p:cNvCxnSpPr/>
          <p:nvPr/>
        </p:nvCxnSpPr>
        <p:spPr>
          <a:xfrm>
            <a:off x="11100816" y="493776"/>
            <a:ext cx="0" cy="11914632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446B6ECE-E518-851E-01ED-22675EC44229}"/>
              </a:ext>
            </a:extLst>
          </p:cNvPr>
          <p:cNvSpPr/>
          <p:nvPr/>
        </p:nvSpPr>
        <p:spPr>
          <a:xfrm>
            <a:off x="300419" y="261746"/>
            <a:ext cx="29290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l-PL" sz="5400" b="1" cap="none" spc="0" dirty="0">
                <a:ln/>
                <a:solidFill>
                  <a:schemeClr val="accent4"/>
                </a:solidFill>
                <a:effectLst/>
              </a:rPr>
              <a:t>Third eye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C39DF2-87A0-457D-BF85-6CE1E8422632}"/>
              </a:ext>
            </a:extLst>
          </p:cNvPr>
          <p:cNvSpPr/>
          <p:nvPr/>
        </p:nvSpPr>
        <p:spPr>
          <a:xfrm>
            <a:off x="19566232" y="183921"/>
            <a:ext cx="45255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l-PL" sz="5400" b="1" dirty="0">
                <a:ln/>
                <a:solidFill>
                  <a:schemeClr val="accent4"/>
                </a:solidFill>
                <a:effectLst/>
              </a:rPr>
              <a:t>o</a:t>
            </a:r>
            <a:r>
              <a:rPr lang="pl-PL" sz="5400" b="1" cap="none" spc="0" dirty="0">
                <a:ln/>
                <a:solidFill>
                  <a:schemeClr val="accent4"/>
                </a:solidFill>
                <a:effectLst/>
              </a:rPr>
              <a:t>ther solutions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F170D52-03A6-CACE-36B2-BB8B1548FD3B}"/>
              </a:ext>
            </a:extLst>
          </p:cNvPr>
          <p:cNvSpPr>
            <a:spLocks/>
          </p:cNvSpPr>
          <p:nvPr/>
        </p:nvSpPr>
        <p:spPr>
          <a:xfrm rot="10800000" flipV="1">
            <a:off x="5813821" y="6086485"/>
            <a:ext cx="6698529" cy="815181"/>
          </a:xfrm>
          <a:prstGeom prst="rightArrow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000" dirty="0">
                <a:latin typeface="Swis721 BlkEx BT" panose="020B0907040502030204" pitchFamily="34" charset="0"/>
              </a:rPr>
              <a:t>T</a:t>
            </a:r>
            <a:r>
              <a:rPr kumimoji="0" lang="en-US" sz="20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Swis721 BlkEx BT" panose="020B0907040502030204" pitchFamily="34" charset="0"/>
                <a:sym typeface="Helvetica Neue Light"/>
              </a:rPr>
              <a:t>heoretically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Swis721 BlkEx BT" panose="020B0907040502030204" pitchFamily="34" charset="0"/>
                <a:sym typeface="Helvetica Neue Light"/>
              </a:rPr>
              <a:t> available solution</a:t>
            </a:r>
          </a:p>
        </p:txBody>
      </p:sp>
      <p:sp>
        <p:nvSpPr>
          <p:cNvPr id="18" name="Arrow: Right 17" descr="Direct answer">
            <a:extLst>
              <a:ext uri="{FF2B5EF4-FFF2-40B4-BE49-F238E27FC236}">
                <a16:creationId xmlns:a16="http://schemas.microsoft.com/office/drawing/2014/main" id="{1E0CBD81-26D1-A9E2-EB93-6A79C0D64E51}"/>
              </a:ext>
            </a:extLst>
          </p:cNvPr>
          <p:cNvSpPr/>
          <p:nvPr/>
        </p:nvSpPr>
        <p:spPr>
          <a:xfrm rot="16626002">
            <a:off x="1094209" y="8543829"/>
            <a:ext cx="4609493" cy="1059736"/>
          </a:xfrm>
          <a:prstGeom prst="rightArrow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Swis721 BlkEx BT" panose="020B0907040502030204" pitchFamily="34" charset="0"/>
                <a:sym typeface="Helvetica Neue Light"/>
              </a:rPr>
              <a:t>Direct answer</a:t>
            </a:r>
            <a:endParaRPr kumimoji="0" lang="en-CH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50800" dist="38100" dir="5400000" rotWithShape="0">
                  <a:srgbClr val="000000"/>
                </a:outerShdw>
              </a:effectLst>
              <a:uFillTx/>
              <a:latin typeface="Swis721 BlkEx BT" panose="020B0907040502030204" pitchFamily="34" charset="0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414991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0">
        <p15:prstTrans prst="curtains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4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6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repeatCount="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934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8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video>
              <p:cMediaNode vol="80000" mute="1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roposed aesthetics of the devices"/>
          <p:cNvSpPr txBox="1">
            <a:spLocks noGrp="1"/>
          </p:cNvSpPr>
          <p:nvPr>
            <p:ph type="title" idx="4294967295"/>
          </p:nvPr>
        </p:nvSpPr>
        <p:spPr>
          <a:xfrm>
            <a:off x="516755" y="345069"/>
            <a:ext cx="21437601" cy="3429001"/>
          </a:xfrm>
          <a:prstGeom prst="rect">
            <a:avLst/>
          </a:prstGeom>
        </p:spPr>
        <p:txBody>
          <a:bodyPr/>
          <a:lstStyle/>
          <a:p>
            <a:r>
              <a:rPr dirty="0"/>
              <a:t>Proposed aesthetics of the devices</a:t>
            </a:r>
          </a:p>
        </p:txBody>
      </p:sp>
      <p:pic>
        <p:nvPicPr>
          <p:cNvPr id="143" name="third_eye.png" descr="third_ey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886179" y="2468182"/>
            <a:ext cx="7407619" cy="111114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third_eye_acces.png" descr="third_eye_acc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0452" y="2468083"/>
            <a:ext cx="7407673" cy="11111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333.png" descr="33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562" y="2515827"/>
            <a:ext cx="7344016" cy="110160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>
        <p:dissolve/>
      </p:transition>
    </mc:Choice>
    <mc:Fallback xmlns="">
      <p:transition spd="slow" advClick="0" advTm="8000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HIRD EYE…"/>
          <p:cNvSpPr txBox="1">
            <a:spLocks noGrp="1"/>
          </p:cNvSpPr>
          <p:nvPr>
            <p:ph type="body" idx="1"/>
          </p:nvPr>
        </p:nvSpPr>
        <p:spPr>
          <a:xfrm>
            <a:off x="969278" y="326055"/>
            <a:ext cx="22445444" cy="13161111"/>
          </a:xfrm>
          <a:prstGeom prst="rect">
            <a:avLst/>
          </a:prstGeom>
          <a:ln w="25400">
            <a:solidFill>
              <a:srgbClr val="ACA6A4"/>
            </a:solidFill>
          </a:ln>
          <a:effectLst>
            <a:outerShdw blurRad="25400" dist="38100" dir="2700000" rotWithShape="0">
              <a:srgbClr val="000000">
                <a:alpha val="64999"/>
              </a:srgbClr>
            </a:outerShdw>
          </a:effectLst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10000"/>
            </a:pPr>
            <a:r>
              <a:rPr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THIRD EYE</a:t>
            </a:r>
            <a:r>
              <a:rPr dirty="0"/>
              <a:t> </a:t>
            </a:r>
          </a:p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Because we all face the same challenge — only some of us can see it clearly.</a:t>
            </a:r>
          </a:p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Each of us, regardless of fitness, sometimes loses orientation.</a:t>
            </a:r>
          </a:p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We can't see the entrance to the building, we don't know where the staff is,</a:t>
            </a:r>
          </a:p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we can't find the right information exactly when we need it.</a:t>
            </a:r>
          </a:p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For people with limited mobility, this is everyday life.</a:t>
            </a:r>
          </a:p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For the rest - a temporary inconvenience.</a:t>
            </a:r>
          </a:p>
          <a:p>
            <a:pPr marL="0" indent="0">
              <a:spcBef>
                <a:spcPts val="0"/>
              </a:spcBef>
              <a:buSzTx/>
              <a:buNone/>
              <a:defRPr>
                <a:solidFill>
                  <a:schemeClr val="accent3"/>
                </a:solidFill>
              </a:defRPr>
            </a:pPr>
            <a:r>
              <a:rPr dirty="0"/>
              <a:t>Third Eye was born out of this difference.</a:t>
            </a:r>
          </a:p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It's a small, elegant device the size of a garage remote control,</a:t>
            </a:r>
          </a:p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that "opens up the second layer of the world" - information, help and services</a:t>
            </a:r>
          </a:p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hidden within a radius of up to 10 km.</a:t>
            </a:r>
          </a:p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And all this not thanks to the application or maps,</a:t>
            </a:r>
          </a:p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but thanks to a network of local points (LoRa), partners and devices,</a:t>
            </a:r>
          </a:p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that see what the human eye cannot see.</a:t>
            </a:r>
          </a:p>
          <a:p>
            <a:pPr marL="0" indent="0">
              <a:spcBef>
                <a:spcPts val="0"/>
              </a:spcBef>
              <a:buSzTx/>
              <a:buNone/>
            </a:pPr>
            <a:r>
              <a:rPr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Third Eye</a:t>
            </a:r>
            <a:r>
              <a:rPr dirty="0">
                <a:solidFill>
                  <a:schemeClr val="accent3"/>
                </a:solidFill>
              </a:rPr>
              <a:t> helps us see what is already there - just hidden.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8000">
        <p:dissolve/>
      </p:transition>
    </mc:Choice>
    <mc:Fallback xmlns="">
      <p:transition spd="slow" advClick="0" advTm="38000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2BDBA0-CACA-31BA-6DA9-31EFF057D9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does this change for the terminal operator - the entrepreneur </a:t>
            </a:r>
            <a:r>
              <a:rPr lang="pl-PL" dirty="0"/>
              <a:t>:</a:t>
            </a:r>
          </a:p>
          <a:p>
            <a:pPr marL="0" indent="0">
              <a:buNone/>
            </a:pPr>
            <a:r>
              <a:rPr lang="pl-PL" dirty="0"/>
              <a:t>1</a:t>
            </a:r>
            <a:r>
              <a:rPr lang="en-US" dirty="0"/>
              <a:t>. his prestige increases </a:t>
            </a:r>
            <a:endParaRPr lang="pl-PL" dirty="0"/>
          </a:p>
          <a:p>
            <a:pPr marL="0" indent="0">
              <a:buNone/>
            </a:pPr>
            <a:r>
              <a:rPr lang="en-US" dirty="0"/>
              <a:t>2. he is freed from the slavery of influencers </a:t>
            </a:r>
            <a:endParaRPr lang="pl-PL" dirty="0"/>
          </a:p>
          <a:p>
            <a:pPr marL="0" indent="0">
              <a:buNone/>
            </a:pPr>
            <a:r>
              <a:rPr lang="en-US" dirty="0"/>
              <a:t>3. the information reaching the customer is up-to-date </a:t>
            </a:r>
            <a:endParaRPr lang="pl-PL" dirty="0"/>
          </a:p>
          <a:p>
            <a:pPr marL="0" indent="0">
              <a:buNone/>
            </a:pPr>
            <a:r>
              <a:rPr lang="en-US" dirty="0"/>
              <a:t>4. the group of people counted as customers is near the entrance doors, </a:t>
            </a:r>
            <a:r>
              <a:rPr lang="pl-PL" dirty="0"/>
              <a:t>	</a:t>
            </a:r>
            <a:r>
              <a:rPr lang="en-US" dirty="0"/>
              <a:t>which increases the probability of advertising effectiveness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451182523"/>
      </p:ext>
    </p:extLst>
  </p:cSld>
  <p:clrMapOvr>
    <a:masterClrMapping/>
  </p:clrMapOvr>
  <p:transition spd="med" advTm="25000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10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10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1676</TotalTime>
  <Words>962</Words>
  <Application>Microsoft Office PowerPoint</Application>
  <PresentationFormat>Custom</PresentationFormat>
  <Paragraphs>69</Paragraphs>
  <Slides>12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Amasis MT Pro Black</vt:lpstr>
      <vt:lpstr>Aptos Black</vt:lpstr>
      <vt:lpstr>Arial</vt:lpstr>
      <vt:lpstr>Broadway</vt:lpstr>
      <vt:lpstr>Cooper Black</vt:lpstr>
      <vt:lpstr>Courier New</vt:lpstr>
      <vt:lpstr>Helvetica Neue</vt:lpstr>
      <vt:lpstr>Helvetica Neue Light</vt:lpstr>
      <vt:lpstr>Lucida Calligraphy</vt:lpstr>
      <vt:lpstr>Swis721 Blk BT</vt:lpstr>
      <vt:lpstr>Swis721 BlkEx BT</vt:lpstr>
      <vt:lpstr>Industrial</vt:lpstr>
      <vt:lpstr>Third eye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Proposed aesthetics of the devices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Jarek Starke</dc:creator>
  <cp:lastModifiedBy>Jarek Starke</cp:lastModifiedBy>
  <cp:revision>1</cp:revision>
  <dcterms:modified xsi:type="dcterms:W3CDTF">2025-12-19T16:28:22Z</dcterms:modified>
</cp:coreProperties>
</file>